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sldIdLst>
    <p:sldId id="257" r:id="rId2"/>
    <p:sldId id="259" r:id="rId3"/>
    <p:sldId id="258" r:id="rId4"/>
    <p:sldId id="302" r:id="rId5"/>
    <p:sldId id="303" r:id="rId6"/>
    <p:sldId id="261" r:id="rId7"/>
    <p:sldId id="304" r:id="rId8"/>
    <p:sldId id="305" r:id="rId9"/>
    <p:sldId id="307" r:id="rId10"/>
    <p:sldId id="308" r:id="rId11"/>
    <p:sldId id="310" r:id="rId12"/>
    <p:sldId id="309"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332" r:id="rId35"/>
    <p:sldId id="333" r:id="rId36"/>
    <p:sldId id="334" r:id="rId37"/>
    <p:sldId id="278"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1103" autoAdjust="0"/>
  </p:normalViewPr>
  <p:slideViewPr>
    <p:cSldViewPr>
      <p:cViewPr varScale="1">
        <p:scale>
          <a:sx n="82" d="100"/>
          <a:sy n="82" d="100"/>
        </p:scale>
        <p:origin x="1686" y="78"/>
      </p:cViewPr>
      <p:guideLst>
        <p:guide orient="horz" pos="2160"/>
        <p:guide pos="2880"/>
      </p:guideLst>
    </p:cSldViewPr>
  </p:slideViewPr>
  <p:notesTextViewPr>
    <p:cViewPr>
      <p:scale>
        <a:sx n="1" d="1"/>
        <a:sy n="1" d="1"/>
      </p:scale>
      <p:origin x="0" y="0"/>
    </p:cViewPr>
  </p:notesTextViewPr>
  <p:sorterViewPr>
    <p:cViewPr>
      <p:scale>
        <a:sx n="100" d="100"/>
        <a:sy n="100" d="100"/>
      </p:scale>
      <p:origin x="0" y="70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Box 20"/>
          <p:cNvSpPr txBox="1">
            <a:spLocks noChangeArrowheads="1"/>
          </p:cNvSpPr>
          <p:nvPr userDrawn="1"/>
        </p:nvSpPr>
        <p:spPr bwMode="gray">
          <a:xfrm>
            <a:off x="481013" y="6629400"/>
            <a:ext cx="3146425" cy="123825"/>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sz="800" dirty="0">
                <a:solidFill>
                  <a:schemeClr val="tx2"/>
                </a:solidFill>
                <a:latin typeface="Arial" pitchFamily="34" charset="0"/>
                <a:cs typeface="Arial" pitchFamily="34" charset="0"/>
              </a:rPr>
              <a:t>Copyright © 2013 Comviva Technologies Limited. All rights reserved.</a:t>
            </a:r>
          </a:p>
        </p:txBody>
      </p:sp>
      <p:sp>
        <p:nvSpPr>
          <p:cNvPr id="4" name="Slide Number Placeholder 5"/>
          <p:cNvSpPr txBox="1">
            <a:spLocks/>
          </p:cNvSpPr>
          <p:nvPr userDrawn="1"/>
        </p:nvSpPr>
        <p:spPr bwMode="auto">
          <a:xfrm>
            <a:off x="8821738" y="6613525"/>
            <a:ext cx="157162" cy="153988"/>
          </a:xfrm>
          <a:prstGeom prst="rect">
            <a:avLst/>
          </a:prstGeom>
          <a:noFill/>
          <a:ln w="9525">
            <a:noFill/>
            <a:miter lim="800000"/>
            <a:headEnd/>
            <a:tailEnd/>
          </a:ln>
        </p:spPr>
        <p:txBody>
          <a:bodyPr wrap="none" lIns="0" tIns="0" rIns="0" bIns="0" anchor="ctr">
            <a:spAutoFit/>
          </a:bodyPr>
          <a:lstStyle/>
          <a:p>
            <a:pPr algn="r" fontAlgn="auto">
              <a:spcBef>
                <a:spcPts val="0"/>
              </a:spcBef>
              <a:spcAft>
                <a:spcPts val="0"/>
              </a:spcAft>
              <a:defRPr/>
            </a:pPr>
            <a:fld id="{805B4B2D-04C6-4A2E-BF26-B82E9DD602E0}" type="slidenum">
              <a:rPr lang="en-US" sz="1000">
                <a:solidFill>
                  <a:schemeClr val="tx2"/>
                </a:solidFill>
                <a:latin typeface="Arial" pitchFamily="34" charset="0"/>
                <a:cs typeface="Arial" pitchFamily="34" charset="0"/>
              </a:rPr>
              <a:pPr algn="r" fontAlgn="auto">
                <a:spcBef>
                  <a:spcPts val="0"/>
                </a:spcBef>
                <a:spcAft>
                  <a:spcPts val="0"/>
                </a:spcAft>
                <a:defRPr/>
              </a:pPr>
              <a:t>‹#›</a:t>
            </a:fld>
            <a:endParaRPr lang="en-US" sz="1000" dirty="0">
              <a:solidFill>
                <a:schemeClr val="tx2"/>
              </a:solidFill>
              <a:latin typeface="Arial" pitchFamily="34" charset="0"/>
              <a:cs typeface="Arial"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4">
    <p:spTree>
      <p:nvGrpSpPr>
        <p:cNvPr id="1" name=""/>
        <p:cNvGrpSpPr/>
        <p:nvPr/>
      </p:nvGrpSpPr>
      <p:grpSpPr>
        <a:xfrm>
          <a:off x="0" y="0"/>
          <a:ext cx="0" cy="0"/>
          <a:chOff x="0" y="0"/>
          <a:chExt cx="0" cy="0"/>
        </a:xfrm>
      </p:grpSpPr>
      <p:cxnSp>
        <p:nvCxnSpPr>
          <p:cNvPr id="12" name="Straight Connector 11"/>
          <p:cNvCxnSpPr/>
          <p:nvPr userDrawn="1"/>
        </p:nvCxnSpPr>
        <p:spPr bwMode="gray">
          <a:xfrm>
            <a:off x="4810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gray">
          <a:xfrm>
            <a:off x="47736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gray">
          <a:xfrm>
            <a:off x="481013" y="4581525"/>
            <a:ext cx="3906837"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gray">
          <a:xfrm>
            <a:off x="4773613" y="4581525"/>
            <a:ext cx="3906837"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a:t>Click to edit Master title style</a:t>
            </a:r>
            <a:endParaRPr lang="en-US" dirty="0"/>
          </a:p>
        </p:txBody>
      </p:sp>
      <p:sp>
        <p:nvSpPr>
          <p:cNvPr id="17" name="Text Placeholder 4"/>
          <p:cNvSpPr>
            <a:spLocks noGrp="1"/>
          </p:cNvSpPr>
          <p:nvPr>
            <p:ph type="body" sz="quarter" idx="10"/>
          </p:nvPr>
        </p:nvSpPr>
        <p:spPr bwMode="gray">
          <a:xfrm>
            <a:off x="481013" y="2466976"/>
            <a:ext cx="3933825" cy="1430804"/>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p:cNvSpPr>
            <a:spLocks noGrp="1"/>
          </p:cNvSpPr>
          <p:nvPr>
            <p:ph type="body" sz="quarter" idx="11"/>
          </p:nvPr>
        </p:nvSpPr>
        <p:spPr bwMode="gray">
          <a:xfrm>
            <a:off x="4773613" y="2466976"/>
            <a:ext cx="3933825" cy="1430804"/>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p:cNvSpPr>
            <a:spLocks noGrp="1"/>
          </p:cNvSpPr>
          <p:nvPr>
            <p:ph type="body" sz="quarter" idx="12"/>
          </p:nvPr>
        </p:nvSpPr>
        <p:spPr bwMode="gray">
          <a:xfrm>
            <a:off x="481013" y="1971675"/>
            <a:ext cx="3933825" cy="286161"/>
          </a:xfrm>
          <a:noFill/>
          <a:ln>
            <a:noFill/>
          </a:ln>
        </p:spPr>
        <p:txBody>
          <a:bodyPr anchor="b"/>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a:t>Click to edit Master text styles</a:t>
            </a:r>
          </a:p>
        </p:txBody>
      </p:sp>
      <p:sp>
        <p:nvSpPr>
          <p:cNvPr id="32" name="Text Placeholder 4"/>
          <p:cNvSpPr>
            <a:spLocks noGrp="1"/>
          </p:cNvSpPr>
          <p:nvPr>
            <p:ph type="body" sz="quarter" idx="13"/>
          </p:nvPr>
        </p:nvSpPr>
        <p:spPr bwMode="gray">
          <a:xfrm>
            <a:off x="4773613" y="1971675"/>
            <a:ext cx="3933825" cy="286161"/>
          </a:xfrm>
          <a:noFill/>
          <a:ln>
            <a:noFill/>
          </a:ln>
        </p:spPr>
        <p:txBody>
          <a:bodyPr anchor="b"/>
          <a:lstStyle>
            <a:lvl1pPr marL="0" indent="0">
              <a:spcBef>
                <a:spcPts val="0"/>
              </a:spcBef>
              <a:spcAft>
                <a:spcPts val="0"/>
              </a:spcAft>
              <a:buNone/>
              <a:tabLst/>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a:t>Click to edit Master text styles</a:t>
            </a:r>
          </a:p>
        </p:txBody>
      </p:sp>
      <p:sp>
        <p:nvSpPr>
          <p:cNvPr id="35" name="Text Placeholder 4"/>
          <p:cNvSpPr>
            <a:spLocks noGrp="1"/>
          </p:cNvSpPr>
          <p:nvPr>
            <p:ph type="body" sz="quarter" idx="15"/>
          </p:nvPr>
        </p:nvSpPr>
        <p:spPr bwMode="gray">
          <a:xfrm>
            <a:off x="481013" y="4703296"/>
            <a:ext cx="3933825" cy="1430804"/>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Text Placeholder 4"/>
          <p:cNvSpPr>
            <a:spLocks noGrp="1"/>
          </p:cNvSpPr>
          <p:nvPr>
            <p:ph type="body" sz="quarter" idx="16"/>
          </p:nvPr>
        </p:nvSpPr>
        <p:spPr bwMode="gray">
          <a:xfrm>
            <a:off x="4773613" y="4703296"/>
            <a:ext cx="3933825" cy="1430804"/>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Text Placeholder 4"/>
          <p:cNvSpPr>
            <a:spLocks noGrp="1"/>
          </p:cNvSpPr>
          <p:nvPr>
            <p:ph type="body" sz="quarter" idx="17"/>
          </p:nvPr>
        </p:nvSpPr>
        <p:spPr bwMode="gray">
          <a:xfrm>
            <a:off x="481013" y="4207995"/>
            <a:ext cx="3933825" cy="286161"/>
          </a:xfrm>
          <a:noFill/>
          <a:ln>
            <a:noFill/>
          </a:ln>
        </p:spPr>
        <p:txBody>
          <a:bodyPr anchor="b"/>
          <a:lstStyle>
            <a:lvl1pPr>
              <a:spcBef>
                <a:spcPts val="0"/>
              </a:spcBef>
              <a:spcAft>
                <a:spcPts val="0"/>
              </a:spcAft>
              <a:buNone/>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a:t>Click to edit Master text styles</a:t>
            </a:r>
          </a:p>
        </p:txBody>
      </p:sp>
      <p:sp>
        <p:nvSpPr>
          <p:cNvPr id="38" name="Text Placeholder 4"/>
          <p:cNvSpPr>
            <a:spLocks noGrp="1"/>
          </p:cNvSpPr>
          <p:nvPr>
            <p:ph type="body" sz="quarter" idx="18"/>
          </p:nvPr>
        </p:nvSpPr>
        <p:spPr bwMode="gray">
          <a:xfrm>
            <a:off x="4773613" y="4207995"/>
            <a:ext cx="3933825" cy="286161"/>
          </a:xfrm>
          <a:noFill/>
          <a:ln>
            <a:noFill/>
          </a:ln>
        </p:spPr>
        <p:txBody>
          <a:bodyPr anchor="b"/>
          <a:lstStyle>
            <a:lvl1pPr>
              <a:spcBef>
                <a:spcPts val="0"/>
              </a:spcBef>
              <a:spcAft>
                <a:spcPts val="0"/>
              </a:spcAft>
              <a:buNone/>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a:t>Click to edit Master text styles</a:t>
            </a:r>
          </a:p>
        </p:txBody>
      </p:sp>
      <p:sp>
        <p:nvSpPr>
          <p:cNvPr id="49" name="Text Placeholder 41"/>
          <p:cNvSpPr>
            <a:spLocks noGrp="1"/>
          </p:cNvSpPr>
          <p:nvPr>
            <p:ph type="body" sz="quarter" idx="19"/>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19" name="Text Placeholder 4"/>
          <p:cNvSpPr>
            <a:spLocks noGrp="1"/>
          </p:cNvSpPr>
          <p:nvPr>
            <p:ph type="body" sz="quarter" idx="18"/>
          </p:nvPr>
        </p:nvSpPr>
        <p:spPr bwMode="gray">
          <a:xfrm>
            <a:off x="2438399" y="1971675"/>
            <a:ext cx="2043113" cy="1508105"/>
          </a:xfrm>
          <a:ln>
            <a:noFill/>
          </a:ln>
        </p:spPr>
        <p:txBody>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buSzPct val="120000"/>
              <a:defRPr sz="1600">
                <a:latin typeface="Arial" pitchFamily="34" charset="0"/>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22"/>
          <p:cNvSpPr>
            <a:spLocks noGrp="1"/>
          </p:cNvSpPr>
          <p:nvPr>
            <p:ph type="pic" sz="quarter" idx="13"/>
          </p:nvPr>
        </p:nvSpPr>
        <p:spPr bwMode="gray">
          <a:xfrm>
            <a:off x="481013" y="1971675"/>
            <a:ext cx="1728787" cy="1892299"/>
          </a:xfrm>
        </p:spPr>
        <p:txBody>
          <a:bodyPr rtlCol="0">
            <a:normAutofit/>
          </a:bodyPr>
          <a:lstStyle>
            <a:lvl1pPr>
              <a:buNone/>
              <a:defRPr>
                <a:latin typeface="Arial" pitchFamily="34" charset="0"/>
                <a:cs typeface="Arial" pitchFamily="34" charset="0"/>
              </a:defRPr>
            </a:lvl1pPr>
          </a:lstStyle>
          <a:p>
            <a:pPr lvl="0"/>
            <a:r>
              <a:rPr lang="en-US" noProof="0"/>
              <a:t>Click icon to add picture</a:t>
            </a:r>
            <a:endParaRPr lang="en-US" noProof="0" dirty="0"/>
          </a:p>
        </p:txBody>
      </p:sp>
      <p:sp>
        <p:nvSpPr>
          <p:cNvPr id="20"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a:t>Click to edit Master title style</a:t>
            </a:r>
            <a:endParaRPr lang="en-US" dirty="0"/>
          </a:p>
        </p:txBody>
      </p:sp>
      <p:sp>
        <p:nvSpPr>
          <p:cNvPr id="42" name="Text Placeholder 4"/>
          <p:cNvSpPr>
            <a:spLocks noGrp="1"/>
          </p:cNvSpPr>
          <p:nvPr>
            <p:ph type="body" sz="quarter" idx="19"/>
          </p:nvPr>
        </p:nvSpPr>
        <p:spPr bwMode="gray">
          <a:xfrm>
            <a:off x="6669087" y="1971675"/>
            <a:ext cx="2043113" cy="1508105"/>
          </a:xfrm>
          <a:ln>
            <a:noFill/>
          </a:ln>
        </p:spPr>
        <p:txBody>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3" name="Picture Placeholder 22"/>
          <p:cNvSpPr>
            <a:spLocks noGrp="1"/>
          </p:cNvSpPr>
          <p:nvPr>
            <p:ph type="pic" sz="quarter" idx="20"/>
          </p:nvPr>
        </p:nvSpPr>
        <p:spPr bwMode="gray">
          <a:xfrm>
            <a:off x="4711701" y="1971675"/>
            <a:ext cx="1728787" cy="1892299"/>
          </a:xfrm>
        </p:spPr>
        <p:txBody>
          <a:bodyPr rtlCol="0">
            <a:normAutofit/>
          </a:bodyPr>
          <a:lstStyle>
            <a:lvl1pPr>
              <a:buNone/>
              <a:defRPr>
                <a:latin typeface="Arial" pitchFamily="34" charset="0"/>
                <a:cs typeface="Arial" pitchFamily="34" charset="0"/>
              </a:defRPr>
            </a:lvl1pPr>
          </a:lstStyle>
          <a:p>
            <a:pPr lvl="0"/>
            <a:r>
              <a:rPr lang="en-US" noProof="0"/>
              <a:t>Click icon to add picture</a:t>
            </a:r>
            <a:endParaRPr lang="en-US" noProof="0" dirty="0"/>
          </a:p>
        </p:txBody>
      </p:sp>
      <p:sp>
        <p:nvSpPr>
          <p:cNvPr id="45" name="Text Placeholder 4"/>
          <p:cNvSpPr>
            <a:spLocks noGrp="1"/>
          </p:cNvSpPr>
          <p:nvPr>
            <p:ph type="body" sz="quarter" idx="21"/>
          </p:nvPr>
        </p:nvSpPr>
        <p:spPr bwMode="gray">
          <a:xfrm>
            <a:off x="2438399" y="4241801"/>
            <a:ext cx="2043113" cy="1508105"/>
          </a:xfrm>
          <a:ln>
            <a:noFill/>
          </a:ln>
        </p:spPr>
        <p:txBody>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6" name="Picture Placeholder 22"/>
          <p:cNvSpPr>
            <a:spLocks noGrp="1"/>
          </p:cNvSpPr>
          <p:nvPr>
            <p:ph type="pic" sz="quarter" idx="22"/>
          </p:nvPr>
        </p:nvSpPr>
        <p:spPr bwMode="gray">
          <a:xfrm>
            <a:off x="481013" y="4241801"/>
            <a:ext cx="1728787" cy="1892299"/>
          </a:xfrm>
        </p:spPr>
        <p:txBody>
          <a:bodyPr rtlCol="0">
            <a:normAutofit/>
          </a:bodyPr>
          <a:lstStyle>
            <a:lvl1pPr>
              <a:buNone/>
              <a:defRPr>
                <a:latin typeface="Arial" pitchFamily="34" charset="0"/>
                <a:cs typeface="Arial" pitchFamily="34" charset="0"/>
              </a:defRPr>
            </a:lvl1pPr>
          </a:lstStyle>
          <a:p>
            <a:pPr lvl="0"/>
            <a:r>
              <a:rPr lang="en-US" noProof="0"/>
              <a:t>Click icon to add picture</a:t>
            </a:r>
            <a:endParaRPr lang="en-US" noProof="0" dirty="0"/>
          </a:p>
        </p:txBody>
      </p:sp>
      <p:sp>
        <p:nvSpPr>
          <p:cNvPr id="48" name="Text Placeholder 4"/>
          <p:cNvSpPr>
            <a:spLocks noGrp="1"/>
          </p:cNvSpPr>
          <p:nvPr>
            <p:ph type="body" sz="quarter" idx="23"/>
          </p:nvPr>
        </p:nvSpPr>
        <p:spPr bwMode="gray">
          <a:xfrm>
            <a:off x="6669087" y="4241801"/>
            <a:ext cx="2043113" cy="1508105"/>
          </a:xfrm>
          <a:ln>
            <a:noFill/>
          </a:ln>
        </p:spPr>
        <p:txBody>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Picture Placeholder 22"/>
          <p:cNvSpPr>
            <a:spLocks noGrp="1"/>
          </p:cNvSpPr>
          <p:nvPr>
            <p:ph type="pic" sz="quarter" idx="24"/>
          </p:nvPr>
        </p:nvSpPr>
        <p:spPr bwMode="gray">
          <a:xfrm>
            <a:off x="4711701" y="4241801"/>
            <a:ext cx="1728787" cy="1892299"/>
          </a:xfrm>
        </p:spPr>
        <p:txBody>
          <a:bodyPr rtlCol="0">
            <a:normAutofit/>
          </a:bodyPr>
          <a:lstStyle>
            <a:lvl1pPr>
              <a:buNone/>
              <a:defRPr>
                <a:latin typeface="Arial" pitchFamily="34" charset="0"/>
                <a:cs typeface="Arial" pitchFamily="34" charset="0"/>
              </a:defRPr>
            </a:lvl1pPr>
          </a:lstStyle>
          <a:p>
            <a:pPr lvl="0"/>
            <a:r>
              <a:rPr lang="en-US" noProof="0"/>
              <a:t>Click icon to add picture</a:t>
            </a:r>
            <a:endParaRPr lang="en-US" noProof="0" dirty="0"/>
          </a:p>
        </p:txBody>
      </p:sp>
      <p:sp>
        <p:nvSpPr>
          <p:cNvPr id="51" name="Text Placeholder 41"/>
          <p:cNvSpPr>
            <a:spLocks noGrp="1"/>
          </p:cNvSpPr>
          <p:nvPr>
            <p:ph type="body" sz="quarter" idx="25"/>
          </p:nvPr>
        </p:nvSpPr>
        <p:spPr bwMode="gray">
          <a:xfrm>
            <a:off x="481012" y="1270452"/>
            <a:ext cx="8224838" cy="283711"/>
          </a:xfrm>
        </p:spPr>
        <p:txBody>
          <a:bodyPr/>
          <a:lstStyle>
            <a:lvl1pPr>
              <a:buNone/>
              <a:defRPr lang="en-US" sz="1800" b="1" kern="1200" baseline="0" dirty="0" smtClean="0">
                <a:solidFill>
                  <a:schemeClr val="bg2"/>
                </a:solidFill>
                <a:latin typeface="Arial" pitchFamily="34" charset="0"/>
                <a:ea typeface="+mn-ea"/>
                <a:cs typeface="Arial" pitchFamily="34" charset="0"/>
              </a:defRPr>
            </a:lvl1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20"/>
          </p:nvPr>
        </p:nvSpPr>
        <p:spPr bwMode="gray">
          <a:xfrm>
            <a:off x="481013" y="1971675"/>
            <a:ext cx="8226425" cy="4162426"/>
          </a:xfrm>
        </p:spPr>
        <p:txBody>
          <a:bodyPr>
            <a:noAutofit/>
          </a:bodyPr>
          <a:lstStyle>
            <a:lvl1pPr marL="0" indent="0">
              <a:buNone/>
              <a:defRPr>
                <a:latin typeface="Arial" pitchFamily="34" charset="0"/>
                <a:cs typeface="Arial" pitchFamily="34" charset="0"/>
              </a:defRPr>
            </a:lvl1pPr>
          </a:lstStyle>
          <a:p>
            <a:pPr lvl="0"/>
            <a:r>
              <a:rPr lang="en-US" noProof="0"/>
              <a:t>Click icon to add table</a:t>
            </a:r>
            <a:endParaRPr lang="en-US" noProof="0" dirty="0"/>
          </a:p>
        </p:txBody>
      </p:sp>
      <p:sp>
        <p:nvSpPr>
          <p:cNvPr id="4"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a:t>Click to edit Master title style</a:t>
            </a:r>
            <a:endParaRPr lang="en-US" dirty="0"/>
          </a:p>
        </p:txBody>
      </p:sp>
      <p:sp>
        <p:nvSpPr>
          <p:cNvPr id="8" name="Text Placeholder 41"/>
          <p:cNvSpPr>
            <a:spLocks noGrp="1"/>
          </p:cNvSpPr>
          <p:nvPr>
            <p:ph type="body" sz="quarter" idx="13"/>
          </p:nvPr>
        </p:nvSpPr>
        <p:spPr bwMode="gray">
          <a:xfrm>
            <a:off x="481012" y="1270452"/>
            <a:ext cx="8224838" cy="283711"/>
          </a:xfrm>
        </p:spPr>
        <p:txBody>
          <a:bodyPr/>
          <a:lstStyle>
            <a:lvl1pPr>
              <a:buNone/>
              <a:defRPr lang="en-US" sz="1800" b="1" kern="1200" baseline="0" dirty="0" smtClean="0">
                <a:solidFill>
                  <a:schemeClr val="bg2"/>
                </a:solidFill>
                <a:latin typeface="Arial" pitchFamily="34" charset="0"/>
                <a:ea typeface="+mn-ea"/>
                <a:cs typeface="Arial" pitchFamily="34" charset="0"/>
              </a:defRPr>
            </a:lvl1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5" name="Chart Placeholder 4"/>
          <p:cNvSpPr>
            <a:spLocks noGrp="1"/>
          </p:cNvSpPr>
          <p:nvPr>
            <p:ph type="chart" sz="quarter" idx="21"/>
          </p:nvPr>
        </p:nvSpPr>
        <p:spPr bwMode="gray">
          <a:xfrm>
            <a:off x="481013" y="1971675"/>
            <a:ext cx="8226425" cy="4162425"/>
          </a:xfrm>
        </p:spPr>
        <p:txBody>
          <a:bodyPr>
            <a:noAutofit/>
          </a:bodyPr>
          <a:lstStyle>
            <a:lvl1pPr marL="0" indent="0">
              <a:buNone/>
              <a:defRPr>
                <a:latin typeface="Arial" pitchFamily="34" charset="0"/>
                <a:cs typeface="Arial" pitchFamily="34" charset="0"/>
              </a:defRPr>
            </a:lvl1pPr>
          </a:lstStyle>
          <a:p>
            <a:pPr lvl="0"/>
            <a:r>
              <a:rPr lang="en-US" noProof="0"/>
              <a:t>Click icon to add chart</a:t>
            </a:r>
            <a:endParaRPr lang="en-US" noProof="0" dirty="0"/>
          </a:p>
        </p:txBody>
      </p:sp>
      <p:sp>
        <p:nvSpPr>
          <p:cNvPr id="4"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a:t>Click to edit Master title style</a:t>
            </a:r>
            <a:endParaRPr lang="en-US" dirty="0"/>
          </a:p>
        </p:txBody>
      </p:sp>
      <p:sp>
        <p:nvSpPr>
          <p:cNvPr id="7" name="Text Placeholder 41"/>
          <p:cNvSpPr>
            <a:spLocks noGrp="1"/>
          </p:cNvSpPr>
          <p:nvPr>
            <p:ph type="body" sz="quarter" idx="13"/>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5" name="TextBox 4"/>
          <p:cNvSpPr txBox="1">
            <a:spLocks noChangeArrowheads="1"/>
          </p:cNvSpPr>
          <p:nvPr userDrawn="1"/>
        </p:nvSpPr>
        <p:spPr bwMode="gray">
          <a:xfrm>
            <a:off x="1366838" y="3370263"/>
            <a:ext cx="6754812" cy="2984500"/>
          </a:xfrm>
          <a:prstGeom prst="rect">
            <a:avLst/>
          </a:prstGeom>
          <a:noFill/>
          <a:ln w="9525">
            <a:noFill/>
            <a:miter lim="800000"/>
            <a:headEnd/>
            <a:tailEnd/>
          </a:ln>
        </p:spPr>
        <p:txBody>
          <a:bodyPr lIns="0" tIns="0" rIns="0" bIns="0">
            <a:spAutoFit/>
          </a:bodyPr>
          <a:lstStyle/>
          <a:p>
            <a:pPr algn="just" fontAlgn="auto">
              <a:spcBef>
                <a:spcPts val="600"/>
              </a:spcBef>
              <a:spcAft>
                <a:spcPts val="0"/>
              </a:spcAft>
              <a:defRPr/>
            </a:pPr>
            <a:r>
              <a:rPr lang="en-US" sz="1000" b="1" dirty="0">
                <a:solidFill>
                  <a:schemeClr val="tx2"/>
                </a:solidFill>
                <a:latin typeface="Arial" pitchFamily="34" charset="0"/>
                <a:cs typeface="Arial" pitchFamily="34" charset="0"/>
              </a:rPr>
              <a:t>Disclaimer </a:t>
            </a:r>
          </a:p>
          <a:p>
            <a:pPr algn="just" fontAlgn="auto">
              <a:spcBef>
                <a:spcPts val="0"/>
              </a:spcBef>
              <a:spcAft>
                <a:spcPts val="0"/>
              </a:spcAft>
              <a:defRPr/>
            </a:pPr>
            <a:r>
              <a:rPr lang="en-US" sz="800" dirty="0">
                <a:solidFill>
                  <a:schemeClr val="tx1">
                    <a:lumMod val="50000"/>
                    <a:lumOff val="50000"/>
                  </a:schemeClr>
                </a:solidFill>
                <a:latin typeface="+mn-lt"/>
                <a:cs typeface="+mn-cs"/>
              </a:rPr>
              <a:t>Copyright © 2013:  Comviva Technologies Ltd, Registered Office at A-26, Info City, Sector 34, Gurgaon-122001, Haryana, India. </a:t>
            </a:r>
          </a:p>
          <a:p>
            <a:pPr algn="just" fontAlgn="auto">
              <a:spcBef>
                <a:spcPts val="0"/>
              </a:spcBef>
              <a:spcAft>
                <a:spcPts val="0"/>
              </a:spcAft>
              <a:defRPr/>
            </a:pPr>
            <a:r>
              <a:rPr lang="en-US" sz="800" dirty="0">
                <a:solidFill>
                  <a:schemeClr val="tx1">
                    <a:lumMod val="50000"/>
                    <a:lumOff val="50000"/>
                  </a:schemeClr>
                </a:solidFill>
                <a:latin typeface="+mn-lt"/>
                <a:cs typeface="+mn-cs"/>
              </a:rPr>
              <a:t> </a:t>
            </a:r>
          </a:p>
          <a:p>
            <a:pPr fontAlgn="auto">
              <a:spcBef>
                <a:spcPts val="0"/>
              </a:spcBef>
              <a:spcAft>
                <a:spcPts val="0"/>
              </a:spcAft>
              <a:defRPr/>
            </a:pPr>
            <a:r>
              <a:rPr lang="en-US" sz="800" dirty="0">
                <a:solidFill>
                  <a:schemeClr val="tx1">
                    <a:lumMod val="50000"/>
                    <a:lumOff val="50000"/>
                  </a:schemeClr>
                </a:solidFill>
                <a:latin typeface="+mn-lt"/>
                <a:cs typeface="+mn-cs"/>
              </a:rPr>
              <a:t>All rights about this document are reserved and  shall not be , in whole or in part, copied, photocopied, reproduced, translated, or reduced to any manner including but not limited to electronic, mechanical, machine readable ,photographic, optic recording or otherwise without prior consent, in writing, of Comviva Technologies Ltd  (the Company). </a:t>
            </a:r>
          </a:p>
          <a:p>
            <a:pPr fontAlgn="auto">
              <a:spcBef>
                <a:spcPts val="0"/>
              </a:spcBef>
              <a:spcAft>
                <a:spcPts val="0"/>
              </a:spcAft>
              <a:defRPr/>
            </a:pPr>
            <a:r>
              <a:rPr lang="en-US" sz="800" dirty="0">
                <a:solidFill>
                  <a:schemeClr val="tx1">
                    <a:lumMod val="50000"/>
                    <a:lumOff val="50000"/>
                  </a:schemeClr>
                </a:solidFill>
                <a:latin typeface="+mn-lt"/>
                <a:cs typeface="+mn-cs"/>
              </a:rPr>
              <a:t> </a:t>
            </a:r>
            <a:r>
              <a:rPr lang="en-GB" sz="800" dirty="0">
                <a:solidFill>
                  <a:schemeClr val="tx1">
                    <a:lumMod val="50000"/>
                    <a:lumOff val="50000"/>
                  </a:schemeClr>
                </a:solidFill>
                <a:latin typeface="+mn-lt"/>
                <a:cs typeface="+mn-cs"/>
              </a:rPr>
              <a:t>The information in this document is subject to changes without notice. This describes only the product defined in the introduction of this documentation. This document is intended for the use of prospective customers of the Company  Products Solutions and or Services for the sole purpose of the transaction for which the document is submitted. No part of it may be reproduced or transmitted in any form or manner whatsoever without the prior written permission of the company. The Customer, who/which assumes full responsibility for using the document appropriately. The Company welcomes customer comments as part of the process of continuous development and improvement. </a:t>
            </a:r>
            <a:endParaRPr lang="en-US" sz="800" dirty="0">
              <a:solidFill>
                <a:schemeClr val="tx1">
                  <a:lumMod val="50000"/>
                  <a:lumOff val="50000"/>
                </a:schemeClr>
              </a:solidFill>
              <a:latin typeface="+mn-lt"/>
              <a:cs typeface="+mn-cs"/>
            </a:endParaRPr>
          </a:p>
          <a:p>
            <a:pPr fontAlgn="auto">
              <a:spcBef>
                <a:spcPts val="0"/>
              </a:spcBef>
              <a:spcAft>
                <a:spcPts val="0"/>
              </a:spcAft>
              <a:defRPr/>
            </a:pPr>
            <a:r>
              <a:rPr lang="en-GB" sz="800" dirty="0">
                <a:solidFill>
                  <a:schemeClr val="tx1">
                    <a:lumMod val="50000"/>
                    <a:lumOff val="50000"/>
                  </a:schemeClr>
                </a:solidFill>
                <a:latin typeface="+mn-lt"/>
                <a:cs typeface="+mn-cs"/>
              </a:rPr>
              <a:t> The Company, has made all reasonable efforts to ensure that the information contained in the document are adequate, sufficient and free of material errors and omissions. The Company will, if necessary, explain issues, which may not be covered by the document. However, the Company does not assume any liability of whatsoever nature , for any errors in the document except the responsibility to provide correct information when any such error is brought to company’s knowledge. The Company will not be responsible, in any event, for errors in this document or for any damages, incidental or consequential, including monetary losses that might arise from the use of this document or of the information contained in it.       </a:t>
            </a:r>
            <a:endParaRPr lang="en-US" sz="800" dirty="0">
              <a:solidFill>
                <a:schemeClr val="tx1">
                  <a:lumMod val="50000"/>
                  <a:lumOff val="50000"/>
                </a:schemeClr>
              </a:solidFill>
              <a:latin typeface="+mn-lt"/>
              <a:cs typeface="+mn-cs"/>
            </a:endParaRPr>
          </a:p>
          <a:p>
            <a:pPr fontAlgn="auto">
              <a:spcBef>
                <a:spcPts val="0"/>
              </a:spcBef>
              <a:spcAft>
                <a:spcPts val="0"/>
              </a:spcAft>
              <a:defRPr/>
            </a:pPr>
            <a:r>
              <a:rPr lang="en-GB" sz="800" dirty="0">
                <a:solidFill>
                  <a:schemeClr val="tx1">
                    <a:lumMod val="50000"/>
                    <a:lumOff val="50000"/>
                  </a:schemeClr>
                </a:solidFill>
                <a:latin typeface="+mn-lt"/>
                <a:cs typeface="+mn-cs"/>
              </a:rPr>
              <a:t> This document and the Products, Solutions and Services it describes are intellectual property of the Company and/or of the respective owners thereof, whether such IPR is registered, </a:t>
            </a:r>
            <a:r>
              <a:rPr lang="en-GB" sz="800" dirty="0" err="1">
                <a:solidFill>
                  <a:schemeClr val="tx1">
                    <a:lumMod val="50000"/>
                    <a:lumOff val="50000"/>
                  </a:schemeClr>
                </a:solidFill>
                <a:latin typeface="+mn-lt"/>
                <a:cs typeface="+mn-cs"/>
              </a:rPr>
              <a:t>registrable</a:t>
            </a:r>
            <a:r>
              <a:rPr lang="en-GB" sz="800" dirty="0">
                <a:solidFill>
                  <a:schemeClr val="tx1">
                    <a:lumMod val="50000"/>
                    <a:lumOff val="50000"/>
                  </a:schemeClr>
                </a:solidFill>
                <a:latin typeface="+mn-lt"/>
                <a:cs typeface="+mn-cs"/>
              </a:rPr>
              <a:t>, pending for registration, applied for registration or not.</a:t>
            </a:r>
            <a:endParaRPr lang="en-US" sz="800" dirty="0">
              <a:solidFill>
                <a:schemeClr val="tx1">
                  <a:lumMod val="50000"/>
                  <a:lumOff val="50000"/>
                </a:schemeClr>
              </a:solidFill>
              <a:latin typeface="+mn-lt"/>
              <a:cs typeface="+mn-cs"/>
            </a:endParaRPr>
          </a:p>
          <a:p>
            <a:pPr fontAlgn="auto">
              <a:spcBef>
                <a:spcPts val="0"/>
              </a:spcBef>
              <a:spcAft>
                <a:spcPts val="0"/>
              </a:spcAft>
              <a:defRPr/>
            </a:pPr>
            <a:r>
              <a:rPr lang="en-GB" sz="800" dirty="0">
                <a:solidFill>
                  <a:schemeClr val="tx1">
                    <a:lumMod val="50000"/>
                    <a:lumOff val="50000"/>
                  </a:schemeClr>
                </a:solidFill>
                <a:latin typeface="+mn-lt"/>
                <a:cs typeface="+mn-cs"/>
              </a:rPr>
              <a:t> The only warranties for the Company Products, Solutions and Services are set forth in the express warranty statements accompanying its products and services. Nothing herein should be construed as constituting an additional warranty. The Company shall not be liable for technical or editorial errors or omissions contained herein.</a:t>
            </a:r>
            <a:endParaRPr lang="en-US" sz="800" dirty="0">
              <a:solidFill>
                <a:schemeClr val="tx1">
                  <a:lumMod val="50000"/>
                  <a:lumOff val="50000"/>
                </a:schemeClr>
              </a:solidFill>
              <a:latin typeface="+mn-lt"/>
              <a:cs typeface="+mn-cs"/>
            </a:endParaRPr>
          </a:p>
          <a:p>
            <a:pPr fontAlgn="auto">
              <a:spcBef>
                <a:spcPts val="0"/>
              </a:spcBef>
              <a:spcAft>
                <a:spcPts val="0"/>
              </a:spcAft>
              <a:defRPr/>
            </a:pPr>
            <a:r>
              <a:rPr lang="en-GB" sz="800" dirty="0">
                <a:solidFill>
                  <a:schemeClr val="tx1">
                    <a:lumMod val="50000"/>
                    <a:lumOff val="50000"/>
                  </a:schemeClr>
                </a:solidFill>
                <a:latin typeface="+mn-lt"/>
                <a:cs typeface="+mn-cs"/>
              </a:rPr>
              <a:t> The Company logo is a trademark of the Company. Other products, names, logos  mentioned in this document , if any , may be trademarks of their respective owners.</a:t>
            </a:r>
            <a:endParaRPr lang="en-US" sz="800" dirty="0">
              <a:solidFill>
                <a:schemeClr val="tx1">
                  <a:lumMod val="50000"/>
                  <a:lumOff val="50000"/>
                </a:schemeClr>
              </a:solidFill>
              <a:latin typeface="+mn-lt"/>
              <a:cs typeface="+mn-cs"/>
            </a:endParaRPr>
          </a:p>
          <a:p>
            <a:pPr fontAlgn="auto">
              <a:spcBef>
                <a:spcPts val="0"/>
              </a:spcBef>
              <a:spcAft>
                <a:spcPts val="0"/>
              </a:spcAft>
              <a:defRPr/>
            </a:pPr>
            <a:r>
              <a:rPr lang="en-US" sz="800" dirty="0">
                <a:solidFill>
                  <a:schemeClr val="tx1">
                    <a:lumMod val="50000"/>
                    <a:lumOff val="50000"/>
                  </a:schemeClr>
                </a:solidFill>
                <a:latin typeface="+mn-lt"/>
                <a:cs typeface="+mn-cs"/>
              </a:rPr>
              <a:t> </a:t>
            </a:r>
          </a:p>
        </p:txBody>
      </p:sp>
      <p:sp>
        <p:nvSpPr>
          <p:cNvPr id="6" name="TextBox 20"/>
          <p:cNvSpPr txBox="1">
            <a:spLocks noChangeArrowheads="1"/>
          </p:cNvSpPr>
          <p:nvPr userDrawn="1"/>
        </p:nvSpPr>
        <p:spPr bwMode="gray">
          <a:xfrm>
            <a:off x="481013" y="6629400"/>
            <a:ext cx="3146425" cy="123825"/>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sz="800" dirty="0">
                <a:solidFill>
                  <a:schemeClr val="tx2"/>
                </a:solidFill>
                <a:latin typeface="Arial" pitchFamily="34" charset="0"/>
                <a:cs typeface="Arial" pitchFamily="34" charset="0"/>
              </a:rPr>
              <a:t>Copyright © 2013 </a:t>
            </a:r>
            <a:r>
              <a:rPr lang="en-US" sz="800" dirty="0" err="1">
                <a:solidFill>
                  <a:schemeClr val="tx2"/>
                </a:solidFill>
                <a:latin typeface="Arial" pitchFamily="34" charset="0"/>
                <a:cs typeface="Arial" pitchFamily="34" charset="0"/>
              </a:rPr>
              <a:t>Comviva</a:t>
            </a:r>
            <a:r>
              <a:rPr lang="en-US" sz="800" dirty="0">
                <a:solidFill>
                  <a:schemeClr val="tx2"/>
                </a:solidFill>
                <a:latin typeface="Arial" pitchFamily="34" charset="0"/>
                <a:cs typeface="Arial" pitchFamily="34" charset="0"/>
              </a:rPr>
              <a:t> Technologies Limited. All rights reserved.</a:t>
            </a:r>
          </a:p>
        </p:txBody>
      </p:sp>
      <p:sp>
        <p:nvSpPr>
          <p:cNvPr id="2" name="Title 1"/>
          <p:cNvSpPr>
            <a:spLocks noGrp="1"/>
          </p:cNvSpPr>
          <p:nvPr>
            <p:ph type="title"/>
          </p:nvPr>
        </p:nvSpPr>
        <p:spPr bwMode="gray">
          <a:xfrm>
            <a:off x="1366838" y="1527295"/>
            <a:ext cx="6729984"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a:t>Click to edit Master title style</a:t>
            </a:r>
            <a:endParaRPr lang="en-US" dirty="0"/>
          </a:p>
        </p:txBody>
      </p:sp>
      <p:sp>
        <p:nvSpPr>
          <p:cNvPr id="4" name="Text Placeholder 41"/>
          <p:cNvSpPr>
            <a:spLocks noGrp="1"/>
          </p:cNvSpPr>
          <p:nvPr>
            <p:ph type="body" sz="quarter" idx="14"/>
          </p:nvPr>
        </p:nvSpPr>
        <p:spPr bwMode="gray">
          <a:xfrm>
            <a:off x="1366838" y="2140169"/>
            <a:ext cx="6734627" cy="276999"/>
          </a:xfrm>
          <a:noFill/>
          <a:ln w="9525">
            <a:noFill/>
            <a:miter lim="800000"/>
            <a:headEnd/>
            <a:tailEnd/>
          </a:ln>
        </p:spPr>
        <p:txBody>
          <a:bodyPr/>
          <a:lstStyle>
            <a:lvl1pPr marL="0" indent="0" algn="l" defTabSz="914400" rtl="0" eaLnBrk="1" fontAlgn="base" latinLnBrk="0" hangingPunct="1">
              <a:spcBef>
                <a:spcPts val="0"/>
              </a:spcBef>
              <a:spcAft>
                <a:spcPct val="0"/>
              </a:spcAft>
              <a:buClr>
                <a:schemeClr val="tx2"/>
              </a:buClr>
              <a:buFont typeface="Arial" pitchFamily="34" charset="0"/>
              <a:buNone/>
              <a:defRPr lang="en-US" sz="1800" b="1" kern="1200" baseline="0" dirty="0" smtClean="0">
                <a:solidFill>
                  <a:schemeClr val="bg2"/>
                </a:solidFill>
                <a:latin typeface="Arial" pitchFamily="34" charset="0"/>
                <a:ea typeface="+mn-ea"/>
                <a:cs typeface="Arial" pitchFamily="34" charset="0"/>
              </a:defRPr>
            </a:lvl1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229600" cy="2667000"/>
          </a:xfrm>
        </p:spPr>
        <p:txBody>
          <a:bodyPr/>
          <a:lstStyle>
            <a:lvl1pPr marL="350838" indent="-179388">
              <a:lnSpc>
                <a:spcPct val="120000"/>
              </a:lnSpc>
              <a:spcBef>
                <a:spcPts val="300"/>
              </a:spcBef>
              <a:spcAft>
                <a:spcPts val="300"/>
              </a:spcAft>
              <a:defRPr sz="2000" spc="0"/>
            </a:lvl1pPr>
            <a:lvl2pPr marL="746125" indent="-288925">
              <a:lnSpc>
                <a:spcPct val="120000"/>
              </a:lnSpc>
              <a:spcBef>
                <a:spcPts val="300"/>
              </a:spcBef>
              <a:spcAft>
                <a:spcPts val="300"/>
              </a:spcAft>
              <a:defRPr spc="0"/>
            </a:lvl2pPr>
            <a:lvl3pPr marL="1143000" indent="-228600">
              <a:lnSpc>
                <a:spcPct val="120000"/>
              </a:lnSpc>
              <a:spcBef>
                <a:spcPts val="300"/>
              </a:spcBef>
              <a:spcAft>
                <a:spcPts val="300"/>
              </a:spcAft>
              <a:defRPr spc="0"/>
            </a:lvl3pPr>
            <a:lvl4pPr marL="1600200" indent="-228600">
              <a:lnSpc>
                <a:spcPct val="120000"/>
              </a:lnSpc>
              <a:spcBef>
                <a:spcPts val="300"/>
              </a:spcBef>
              <a:spcAft>
                <a:spcPts val="300"/>
              </a:spcAft>
              <a:defRPr spc="0"/>
            </a:lvl4pPr>
            <a:lvl5pPr marL="1600200" indent="228600">
              <a:lnSpc>
                <a:spcPct val="120000"/>
              </a:lnSpc>
              <a:spcBef>
                <a:spcPts val="300"/>
              </a:spcBef>
              <a:spcAft>
                <a:spcPts val="300"/>
              </a:spcAft>
              <a:defRPr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304800" y="457200"/>
            <a:ext cx="7010400" cy="533400"/>
          </a:xfrm>
        </p:spPr>
        <p:txBody>
          <a:body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Subtitle 2"/>
          <p:cNvSpPr>
            <a:spLocks noGrp="1"/>
          </p:cNvSpPr>
          <p:nvPr>
            <p:ph type="subTitle" idx="1"/>
          </p:nvPr>
        </p:nvSpPr>
        <p:spPr bwMode="gray">
          <a:xfrm>
            <a:off x="1827213" y="4053701"/>
            <a:ext cx="5511800" cy="276999"/>
          </a:xfrm>
        </p:spPr>
        <p:txBody>
          <a:bodyPr anchor="b">
            <a:noAutofit/>
          </a:bodyPr>
          <a:lstStyle>
            <a:lvl1pPr marL="0" indent="0" algn="l">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itle 8"/>
          <p:cNvSpPr>
            <a:spLocks noGrp="1"/>
          </p:cNvSpPr>
          <p:nvPr>
            <p:ph type="title"/>
          </p:nvPr>
        </p:nvSpPr>
        <p:spPr bwMode="gray">
          <a:xfrm>
            <a:off x="1827213" y="2184400"/>
            <a:ext cx="5511800" cy="1231106"/>
          </a:xfrm>
        </p:spPr>
        <p:txBody>
          <a:bodyPr/>
          <a:lstStyle>
            <a:lvl1pPr algn="l">
              <a:defRPr sz="4000" b="1">
                <a:solidFill>
                  <a:schemeClr val="bg2"/>
                </a:solidFill>
                <a:latin typeface="Arial" pitchFamily="34" charset="0"/>
                <a:cs typeface="Arial" pitchFamily="34" charset="0"/>
              </a:defRPr>
            </a:lvl1p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81012" y="719138"/>
            <a:ext cx="8224837"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a:t>Click to edit Master title style</a:t>
            </a:r>
            <a:endParaRPr lang="en-US" dirty="0"/>
          </a:p>
        </p:txBody>
      </p:sp>
      <p:sp>
        <p:nvSpPr>
          <p:cNvPr id="3" name="Text Placeholder 4"/>
          <p:cNvSpPr>
            <a:spLocks noGrp="1"/>
          </p:cNvSpPr>
          <p:nvPr>
            <p:ph type="body" sz="quarter" idx="10"/>
          </p:nvPr>
        </p:nvSpPr>
        <p:spPr bwMode="gray">
          <a:xfrm>
            <a:off x="481012" y="1971675"/>
            <a:ext cx="8224838" cy="1384995"/>
          </a:xfrm>
        </p:spPr>
        <p:txBody>
          <a:bodyPr/>
          <a:lstStyle>
            <a:lvl1pPr algn="l" rtl="0" eaLnBrk="1" latinLnBrk="0" hangingPunct="1">
              <a:spcBef>
                <a:spcPts val="0"/>
              </a:spcBef>
              <a:spcAft>
                <a:spcPts val="0"/>
              </a:spcAft>
              <a:buClr>
                <a:schemeClr val="bg2"/>
              </a:buClr>
              <a:buSzPct val="120000"/>
              <a:defRPr lang="en-US" sz="1800" b="0" kern="1200" baseline="0" dirty="0" smtClean="0">
                <a:solidFill>
                  <a:schemeClr val="tx1"/>
                </a:solidFill>
                <a:latin typeface="Arial" pitchFamily="34" charset="0"/>
                <a:ea typeface="+mn-ea"/>
                <a:cs typeface="Arial" pitchFamily="34" charset="0"/>
              </a:defRPr>
            </a:lvl1pPr>
            <a:lvl2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2pPr>
            <a:lvl3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3pPr>
            <a:lvl4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4pPr>
            <a:lvl5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5pPr>
            <a:lvl6pPr marL="1435100" indent="-285750">
              <a:spcBef>
                <a:spcPts val="0"/>
              </a:spcBef>
              <a:spcAft>
                <a:spcPts val="0"/>
              </a:spcAft>
              <a:buClr>
                <a:schemeClr val="tx2"/>
              </a:buClr>
              <a:buSzPct val="70000"/>
              <a:buFont typeface="Wingdings" pitchFamily="2" charset="2"/>
              <a:buChar char="§"/>
              <a:defRPr lang="en-US" sz="1800" kern="1200" dirty="0" smtClean="0">
                <a:solidFill>
                  <a:schemeClr val="tx1"/>
                </a:solidFill>
                <a:latin typeface="Arial" pitchFamily="34" charset="0"/>
                <a:ea typeface="+mn-ea"/>
                <a:cs typeface="Arial" pitchFamily="34" charset="0"/>
              </a:defRPr>
            </a:lvl6pPr>
            <a:lvl7pPr marL="1714500" indent="-273050">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200" indent="-228600">
              <a:spcBef>
                <a:spcPts val="0"/>
              </a:spcBef>
              <a:spcAft>
                <a:spcPts val="0"/>
              </a:spcAft>
              <a:buSzPct val="70000"/>
              <a:defRPr sz="1800" baseline="0">
                <a:latin typeface="Arial" pitchFamily="34" charset="0"/>
                <a:cs typeface="Arial" pitchFamily="34" charset="0"/>
              </a:defRPr>
            </a:lvl8pPr>
            <a:lvl9pPr marL="1824038" indent="-223838">
              <a:spcBef>
                <a:spcPts val="0"/>
              </a:spcBef>
              <a:spcAft>
                <a:spcPts val="0"/>
              </a:spcAft>
              <a:buSzPct val="70000"/>
              <a:buFont typeface="Arial" pitchFamily="34" charset="0"/>
              <a:buChar char="–"/>
              <a:defRPr sz="1800">
                <a:latin typeface="Arial" pitchFamily="34" charset="0"/>
                <a:cs typeface="Arial"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with subtitl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81012" y="719138"/>
            <a:ext cx="8224837"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a:t>Click to edit Master title style</a:t>
            </a:r>
            <a:endParaRPr lang="en-US" dirty="0"/>
          </a:p>
        </p:txBody>
      </p:sp>
      <p:sp>
        <p:nvSpPr>
          <p:cNvPr id="3" name="Text Placeholder 4"/>
          <p:cNvSpPr>
            <a:spLocks noGrp="1"/>
          </p:cNvSpPr>
          <p:nvPr>
            <p:ph type="body" sz="quarter" idx="10"/>
          </p:nvPr>
        </p:nvSpPr>
        <p:spPr bwMode="gray">
          <a:xfrm>
            <a:off x="481012" y="1971675"/>
            <a:ext cx="8224838" cy="1384995"/>
          </a:xfrm>
        </p:spPr>
        <p:txBody>
          <a:bodyPr/>
          <a:lstStyle>
            <a:lvl1pPr algn="l" rtl="0" eaLnBrk="1" latinLnBrk="0" hangingPunct="1">
              <a:spcBef>
                <a:spcPts val="0"/>
              </a:spcBef>
              <a:spcAft>
                <a:spcPts val="0"/>
              </a:spcAft>
              <a:buClr>
                <a:schemeClr val="bg2"/>
              </a:buClr>
              <a:buSzPct val="120000"/>
              <a:defRPr lang="en-US" sz="1800" b="0" kern="1200" baseline="0" dirty="0" smtClean="0">
                <a:solidFill>
                  <a:schemeClr val="tx1"/>
                </a:solidFill>
                <a:latin typeface="Arial" pitchFamily="34" charset="0"/>
                <a:ea typeface="+mn-ea"/>
                <a:cs typeface="Arial" pitchFamily="34" charset="0"/>
              </a:defRPr>
            </a:lvl1pPr>
            <a:lvl2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2pPr>
            <a:lvl3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3pPr>
            <a:lvl4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4pPr>
            <a:lvl5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5pPr>
            <a:lvl6pPr marL="1435100" indent="-285750">
              <a:spcBef>
                <a:spcPts val="0"/>
              </a:spcBef>
              <a:spcAft>
                <a:spcPts val="0"/>
              </a:spcAft>
              <a:buClr>
                <a:schemeClr val="tx2"/>
              </a:buClr>
              <a:buSzPct val="70000"/>
              <a:buFont typeface="Wingdings" pitchFamily="2" charset="2"/>
              <a:buChar char="§"/>
              <a:defRPr lang="en-US" sz="1800" kern="1200" dirty="0" smtClean="0">
                <a:solidFill>
                  <a:schemeClr val="tx1"/>
                </a:solidFill>
                <a:latin typeface="Arial" pitchFamily="34" charset="0"/>
                <a:ea typeface="+mn-ea"/>
                <a:cs typeface="Arial" pitchFamily="34" charset="0"/>
              </a:defRPr>
            </a:lvl6pPr>
            <a:lvl7pPr marL="1714500" indent="-273050">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200" indent="-228600">
              <a:spcBef>
                <a:spcPts val="0"/>
              </a:spcBef>
              <a:spcAft>
                <a:spcPts val="0"/>
              </a:spcAft>
              <a:buSzPct val="70000"/>
              <a:defRPr sz="1800" baseline="0">
                <a:latin typeface="Arial" pitchFamily="34" charset="0"/>
                <a:cs typeface="Arial" pitchFamily="34" charset="0"/>
              </a:defRPr>
            </a:lvl8pPr>
            <a:lvl9pPr marL="1824038" indent="-223838">
              <a:spcBef>
                <a:spcPts val="0"/>
              </a:spcBef>
              <a:spcAft>
                <a:spcPts val="0"/>
              </a:spcAft>
              <a:buSzPct val="70000"/>
              <a:buFont typeface="Arial" pitchFamily="34" charset="0"/>
              <a:buChar char="–"/>
              <a:defRPr sz="1800">
                <a:latin typeface="Arial" pitchFamily="34" charset="0"/>
                <a:cs typeface="Arial"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41"/>
          <p:cNvSpPr>
            <a:spLocks noGrp="1"/>
          </p:cNvSpPr>
          <p:nvPr>
            <p:ph type="body" sz="quarter" idx="13"/>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audience">
    <p:spTree>
      <p:nvGrpSpPr>
        <p:cNvPr id="1" name=""/>
        <p:cNvGrpSpPr/>
        <p:nvPr/>
      </p:nvGrpSpPr>
      <p:grpSpPr>
        <a:xfrm>
          <a:off x="0" y="0"/>
          <a:ext cx="0" cy="0"/>
          <a:chOff x="0" y="0"/>
          <a:chExt cx="0" cy="0"/>
        </a:xfrm>
      </p:grpSpPr>
      <p:sp>
        <p:nvSpPr>
          <p:cNvPr id="3"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a:t>Click to edit Master title style</a:t>
            </a:r>
            <a:endParaRPr lang="en-US" dirty="0"/>
          </a:p>
        </p:txBody>
      </p:sp>
      <p:sp>
        <p:nvSpPr>
          <p:cNvPr id="4" name="Text Placeholder 4"/>
          <p:cNvSpPr>
            <a:spLocks noGrp="1"/>
          </p:cNvSpPr>
          <p:nvPr>
            <p:ph type="body" sz="quarter" idx="10"/>
          </p:nvPr>
        </p:nvSpPr>
        <p:spPr bwMode="gray">
          <a:xfrm>
            <a:off x="481012" y="1971675"/>
            <a:ext cx="8224838" cy="1846659"/>
          </a:xfrm>
        </p:spPr>
        <p:txBody>
          <a:bodyPr/>
          <a:lstStyle>
            <a:lvl1pPr>
              <a:spcBef>
                <a:spcPts val="0"/>
              </a:spcBef>
              <a:spcAft>
                <a:spcPts val="0"/>
              </a:spcAft>
              <a:defRPr lang="en-US" sz="2400" b="0" kern="1200" baseline="0" dirty="0" smtClean="0">
                <a:solidFill>
                  <a:schemeClr val="tx1"/>
                </a:solidFill>
                <a:latin typeface="Arial" pitchFamily="34" charset="0"/>
                <a:ea typeface="+mn-ea"/>
                <a:cs typeface="Arial" pitchFamily="34" charset="0"/>
              </a:defRPr>
            </a:lvl1pPr>
            <a:lvl2pPr>
              <a:spcBef>
                <a:spcPts val="0"/>
              </a:spcBef>
              <a:spcAft>
                <a:spcPts val="0"/>
              </a:spcAft>
              <a:buClr>
                <a:schemeClr val="bg2"/>
              </a:buClr>
              <a:defRPr lang="en-US" sz="2400" b="0" kern="1200" baseline="0" dirty="0" smtClean="0">
                <a:solidFill>
                  <a:schemeClr val="tx1"/>
                </a:solidFill>
                <a:latin typeface="+mn-lt"/>
                <a:ea typeface="+mn-ea"/>
                <a:cs typeface="Arial" pitchFamily="34" charset="0"/>
              </a:defRPr>
            </a:lvl2pPr>
            <a:lvl3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3pPr>
            <a:lvl4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4pPr>
            <a:lvl5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5pPr>
            <a:lvl6pPr marL="1435100" indent="-285750">
              <a:spcBef>
                <a:spcPts val="0"/>
              </a:spcBef>
              <a:spcAft>
                <a:spcPts val="0"/>
              </a:spcAft>
              <a:buClr>
                <a:schemeClr val="tx2"/>
              </a:buClr>
              <a:buSzPct val="70000"/>
              <a:buFont typeface="Wingdings" pitchFamily="2" charset="2"/>
              <a:buChar char="§"/>
              <a:defRPr lang="en-US" sz="2400" kern="1200" dirty="0" smtClean="0">
                <a:solidFill>
                  <a:schemeClr val="tx1"/>
                </a:solidFill>
                <a:latin typeface="Arial" pitchFamily="34" charset="0"/>
                <a:ea typeface="+mn-ea"/>
                <a:cs typeface="Arial" pitchFamily="34" charset="0"/>
              </a:defRPr>
            </a:lvl6pPr>
            <a:lvl7pPr marL="1714500" indent="-273050">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200" indent="-228600">
              <a:spcBef>
                <a:spcPts val="0"/>
              </a:spcBef>
              <a:spcAft>
                <a:spcPts val="0"/>
              </a:spcAft>
              <a:buSzPct val="70000"/>
              <a:defRPr sz="1800" baseline="0">
                <a:latin typeface="Arial" pitchFamily="34" charset="0"/>
                <a:cs typeface="Arial" pitchFamily="34" charset="0"/>
              </a:defRPr>
            </a:lvl8pPr>
            <a:lvl9pPr marL="1824038" indent="-223838">
              <a:spcBef>
                <a:spcPts val="0"/>
              </a:spcBef>
              <a:spcAft>
                <a:spcPts val="0"/>
              </a:spcAft>
              <a:buSzPct val="70000"/>
              <a:buFont typeface="Arial" pitchFamily="34" charset="0"/>
              <a:buChar char="–"/>
              <a:defRPr sz="1800">
                <a:latin typeface="Arial" pitchFamily="34" charset="0"/>
                <a:cs typeface="Arial"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bwMode="gray">
          <a:xfrm>
            <a:off x="481013" y="1971675"/>
            <a:ext cx="4078287" cy="4162425"/>
          </a:xfrm>
        </p:spPr>
        <p:txBody>
          <a:bodyPr>
            <a:noAutofit/>
          </a:bodyPr>
          <a:lstStyle>
            <a:lvl1pPr marL="0" indent="0">
              <a:buNone/>
              <a:defRPr>
                <a:latin typeface="Arial" pitchFamily="34" charset="0"/>
                <a:cs typeface="Arial" pitchFamily="34" charset="0"/>
              </a:defRPr>
            </a:lvl1pPr>
          </a:lstStyle>
          <a:p>
            <a:pPr lvl="0"/>
            <a:r>
              <a:rPr lang="en-US" noProof="0"/>
              <a:t>Click icon to add picture</a:t>
            </a:r>
            <a:endParaRPr lang="en-US" noProof="0" dirty="0"/>
          </a:p>
        </p:txBody>
      </p:sp>
      <p:sp>
        <p:nvSpPr>
          <p:cNvPr id="18" name="Text Placeholder 4"/>
          <p:cNvSpPr>
            <a:spLocks noGrp="1"/>
          </p:cNvSpPr>
          <p:nvPr>
            <p:ph type="body" sz="quarter" idx="19"/>
          </p:nvPr>
        </p:nvSpPr>
        <p:spPr bwMode="gray">
          <a:xfrm>
            <a:off x="4838700" y="1971675"/>
            <a:ext cx="3846512" cy="1384995"/>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a:t>Click to edit Master title style</a:t>
            </a:r>
            <a:endParaRPr lang="en-US" dirty="0"/>
          </a:p>
        </p:txBody>
      </p:sp>
      <p:sp>
        <p:nvSpPr>
          <p:cNvPr id="7" name="Text Placeholder 41"/>
          <p:cNvSpPr>
            <a:spLocks noGrp="1"/>
          </p:cNvSpPr>
          <p:nvPr>
            <p:ph type="body" sz="quarter" idx="13"/>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Subtitle 2"/>
          <p:cNvSpPr>
            <a:spLocks noGrp="1"/>
          </p:cNvSpPr>
          <p:nvPr>
            <p:ph type="subTitle" idx="1"/>
          </p:nvPr>
        </p:nvSpPr>
        <p:spPr bwMode="gray">
          <a:xfrm>
            <a:off x="1839913" y="4067175"/>
            <a:ext cx="5524500" cy="276999"/>
          </a:xfrm>
          <a:noFill/>
          <a:ln w="9525">
            <a:noFill/>
            <a:miter lim="800000"/>
            <a:headEnd/>
            <a:tailEnd/>
          </a:ln>
        </p:spPr>
        <p:txBody>
          <a:bodyPr anchor="b"/>
          <a:lstStyle>
            <a:lvl1pPr marL="0" indent="0" algn="l" defTabSz="914400" rtl="0" eaLnBrk="1" fontAlgn="base" latinLnBrk="0" hangingPunct="1">
              <a:spcBef>
                <a:spcPts val="0"/>
              </a:spcBef>
              <a:spcAft>
                <a:spcPct val="0"/>
              </a:spcAft>
              <a:buClr>
                <a:schemeClr val="tx2"/>
              </a:buClr>
              <a:buFont typeface="Arial" pitchFamily="34" charset="0"/>
              <a:buNone/>
              <a:defRPr lang="en-US" sz="1800" b="1" kern="1200" baseline="0" dirty="0">
                <a:solidFill>
                  <a:schemeClr val="tx2"/>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itle 8"/>
          <p:cNvSpPr>
            <a:spLocks noGrp="1"/>
          </p:cNvSpPr>
          <p:nvPr>
            <p:ph type="title"/>
          </p:nvPr>
        </p:nvSpPr>
        <p:spPr bwMode="gray">
          <a:xfrm>
            <a:off x="1839914" y="2200275"/>
            <a:ext cx="5524500" cy="1231106"/>
          </a:xfrm>
          <a:noFill/>
          <a:ln w="9525">
            <a:noFill/>
            <a:miter lim="800000"/>
            <a:headEnd/>
            <a:tailEnd/>
          </a:ln>
        </p:spPr>
        <p:txBody>
          <a:bodyPr/>
          <a:lstStyle>
            <a:lvl1pPr algn="l" defTabSz="914400" rtl="0" eaLnBrk="1" latinLnBrk="0" hangingPunct="1">
              <a:spcBef>
                <a:spcPct val="0"/>
              </a:spcBef>
              <a:buNone/>
              <a:defRPr lang="en-US" sz="4000" b="1" kern="1200" dirty="0">
                <a:solidFill>
                  <a:schemeClr val="bg2"/>
                </a:solidFill>
                <a:latin typeface="Arial" pitchFamily="34" charset="0"/>
                <a:ea typeface="+mj-ea"/>
                <a:cs typeface="Arial" pitchFamily="34" charset="0"/>
              </a:defRPr>
            </a:lvl1pPr>
          </a:lstStyle>
          <a:p>
            <a:r>
              <a:rPr lang="en-US"/>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2" name="Picture Placeholder 22"/>
          <p:cNvSpPr>
            <a:spLocks noGrp="1"/>
          </p:cNvSpPr>
          <p:nvPr>
            <p:ph type="pic" sz="quarter" idx="13"/>
          </p:nvPr>
        </p:nvSpPr>
        <p:spPr bwMode="gray">
          <a:xfrm>
            <a:off x="481013" y="1971675"/>
            <a:ext cx="4102100" cy="4175125"/>
          </a:xfrm>
        </p:spPr>
        <p:txBody>
          <a:bodyPr rtlCol="0">
            <a:normAutofit/>
          </a:bodyPr>
          <a:lstStyle>
            <a:lvl1pPr>
              <a:buNone/>
              <a:defRPr>
                <a:latin typeface="Arial" pitchFamily="34" charset="0"/>
                <a:cs typeface="Arial" pitchFamily="34" charset="0"/>
              </a:defRPr>
            </a:lvl1pPr>
          </a:lstStyle>
          <a:p>
            <a:pPr lvl="0"/>
            <a:r>
              <a:rPr lang="en-US" noProof="0"/>
              <a:t>Click icon to add picture</a:t>
            </a:r>
            <a:endParaRPr lang="en-US" noProof="0" dirty="0"/>
          </a:p>
        </p:txBody>
      </p:sp>
      <p:sp>
        <p:nvSpPr>
          <p:cNvPr id="22" name="Subtitle 2"/>
          <p:cNvSpPr>
            <a:spLocks noGrp="1"/>
          </p:cNvSpPr>
          <p:nvPr>
            <p:ph type="subTitle" idx="1"/>
          </p:nvPr>
        </p:nvSpPr>
        <p:spPr bwMode="gray">
          <a:xfrm>
            <a:off x="4926013" y="4295775"/>
            <a:ext cx="3781424" cy="276999"/>
          </a:xfrm>
          <a:noFill/>
          <a:ln w="9525">
            <a:noFill/>
            <a:miter lim="800000"/>
            <a:headEnd/>
            <a:tailEnd/>
          </a:ln>
        </p:spPr>
        <p:txBody>
          <a:bodyPr anchor="b"/>
          <a:lstStyle>
            <a:lvl1pPr marL="0" indent="0" algn="l" defTabSz="914400" rtl="0" eaLnBrk="1" fontAlgn="base" latinLnBrk="0" hangingPunct="1">
              <a:spcBef>
                <a:spcPts val="0"/>
              </a:spcBef>
              <a:spcAft>
                <a:spcPct val="0"/>
              </a:spcAft>
              <a:buClr>
                <a:schemeClr val="tx2"/>
              </a:buClr>
              <a:buFont typeface="Arial" pitchFamily="34" charset="0"/>
              <a:buNone/>
              <a:defRPr lang="en-US" sz="1800" b="1" kern="1200" baseline="0" dirty="0">
                <a:solidFill>
                  <a:schemeClr val="tx2"/>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3" name="Title 8"/>
          <p:cNvSpPr>
            <a:spLocks noGrp="1"/>
          </p:cNvSpPr>
          <p:nvPr>
            <p:ph type="title"/>
          </p:nvPr>
        </p:nvSpPr>
        <p:spPr bwMode="gray">
          <a:xfrm>
            <a:off x="4926014" y="1971675"/>
            <a:ext cx="3781424" cy="1846659"/>
          </a:xfrm>
          <a:noFill/>
          <a:ln w="9525">
            <a:noFill/>
            <a:miter lim="800000"/>
            <a:headEnd/>
            <a:tailEnd/>
          </a:ln>
        </p:spPr>
        <p:txBody>
          <a:bodyPr/>
          <a:lstStyle>
            <a:lvl1pPr algn="l" defTabSz="914400" rtl="0" eaLnBrk="1" latinLnBrk="0" hangingPunct="1">
              <a:spcBef>
                <a:spcPct val="0"/>
              </a:spcBef>
              <a:buNone/>
              <a:defRPr lang="en-US" sz="4000" b="1" kern="1200" dirty="0">
                <a:solidFill>
                  <a:schemeClr val="bg2"/>
                </a:solidFill>
                <a:latin typeface="Arial" pitchFamily="34" charset="0"/>
                <a:ea typeface="+mj-ea"/>
                <a:cs typeface="Arial" pitchFamily="34" charset="0"/>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cxnSp>
        <p:nvCxnSpPr>
          <p:cNvPr id="8" name="Straight Connector 7"/>
          <p:cNvCxnSpPr/>
          <p:nvPr userDrawn="1"/>
        </p:nvCxnSpPr>
        <p:spPr bwMode="gray">
          <a:xfrm>
            <a:off x="4810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gray">
          <a:xfrm>
            <a:off x="47736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4"/>
          <p:cNvSpPr>
            <a:spLocks noGrp="1"/>
          </p:cNvSpPr>
          <p:nvPr>
            <p:ph type="body" sz="quarter" idx="10"/>
          </p:nvPr>
        </p:nvSpPr>
        <p:spPr bwMode="gray">
          <a:xfrm>
            <a:off x="481013" y="2466976"/>
            <a:ext cx="3933825" cy="1430804"/>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4"/>
          <p:cNvSpPr>
            <a:spLocks noGrp="1"/>
          </p:cNvSpPr>
          <p:nvPr>
            <p:ph type="body" sz="quarter" idx="11"/>
          </p:nvPr>
        </p:nvSpPr>
        <p:spPr bwMode="gray">
          <a:xfrm>
            <a:off x="4773613" y="2466976"/>
            <a:ext cx="3933825" cy="1430804"/>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2"/>
          </p:nvPr>
        </p:nvSpPr>
        <p:spPr bwMode="gray">
          <a:xfrm>
            <a:off x="481013" y="1971675"/>
            <a:ext cx="3933825" cy="286161"/>
          </a:xfrm>
          <a:noFill/>
          <a:ln>
            <a:noFill/>
          </a:ln>
        </p:spPr>
        <p:txBody>
          <a:bodyPr anchor="b"/>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a:t>Click to edit Master text styles</a:t>
            </a:r>
          </a:p>
        </p:txBody>
      </p:sp>
      <p:sp>
        <p:nvSpPr>
          <p:cNvPr id="6" name="Text Placeholder 4"/>
          <p:cNvSpPr>
            <a:spLocks noGrp="1"/>
          </p:cNvSpPr>
          <p:nvPr>
            <p:ph type="body" sz="quarter" idx="13"/>
          </p:nvPr>
        </p:nvSpPr>
        <p:spPr bwMode="gray">
          <a:xfrm>
            <a:off x="4773613" y="1971675"/>
            <a:ext cx="3933825" cy="286161"/>
          </a:xfrm>
          <a:noFill/>
          <a:ln>
            <a:noFill/>
          </a:ln>
        </p:spPr>
        <p:txBody>
          <a:bodyPr anchor="b"/>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a:t>Click to edit Master text styles</a:t>
            </a:r>
          </a:p>
        </p:txBody>
      </p:sp>
      <p:sp>
        <p:nvSpPr>
          <p:cNvPr id="10"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a:t>Click to edit Master title style</a:t>
            </a:r>
            <a:endParaRPr lang="en-US" dirty="0"/>
          </a:p>
        </p:txBody>
      </p:sp>
      <p:sp>
        <p:nvSpPr>
          <p:cNvPr id="15" name="Text Placeholder 41"/>
          <p:cNvSpPr>
            <a:spLocks noGrp="1"/>
          </p:cNvSpPr>
          <p:nvPr>
            <p:ph type="body" sz="quarter" idx="14"/>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1" name="Title Placeholder 1"/>
          <p:cNvSpPr>
            <a:spLocks noGrp="1"/>
          </p:cNvSpPr>
          <p:nvPr>
            <p:ph type="title"/>
          </p:nvPr>
        </p:nvSpPr>
        <p:spPr bwMode="auto">
          <a:xfrm>
            <a:off x="468313" y="711200"/>
            <a:ext cx="8212137" cy="49212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title style</a:t>
            </a:r>
          </a:p>
        </p:txBody>
      </p:sp>
      <p:sp>
        <p:nvSpPr>
          <p:cNvPr id="3" name="Text Placeholder 2"/>
          <p:cNvSpPr>
            <a:spLocks noGrp="1"/>
          </p:cNvSpPr>
          <p:nvPr>
            <p:ph type="body" idx="1"/>
          </p:nvPr>
        </p:nvSpPr>
        <p:spPr>
          <a:xfrm>
            <a:off x="481013" y="1971675"/>
            <a:ext cx="8212137" cy="147796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a:t>Click to edit master text styles</a:t>
            </a:r>
          </a:p>
          <a:p>
            <a:pPr lvl="2"/>
            <a:r>
              <a:rPr lang="en-US" dirty="0"/>
              <a:t>First level</a:t>
            </a:r>
          </a:p>
          <a:p>
            <a:pPr lvl="3"/>
            <a:r>
              <a:rPr lang="en-US" dirty="0"/>
              <a:t>Second level</a:t>
            </a:r>
          </a:p>
          <a:p>
            <a:pPr lvl="4"/>
            <a:r>
              <a:rPr lang="en-US" dirty="0"/>
              <a:t>Third level</a:t>
            </a:r>
          </a:p>
          <a:p>
            <a:pPr lvl="5"/>
            <a:r>
              <a:rPr lang="en-US" dirty="0"/>
              <a:t>Fifth level</a:t>
            </a:r>
          </a:p>
        </p:txBody>
      </p:sp>
      <p:sp>
        <p:nvSpPr>
          <p:cNvPr id="9" name="Slide Number Placeholder 5"/>
          <p:cNvSpPr txBox="1">
            <a:spLocks/>
          </p:cNvSpPr>
          <p:nvPr/>
        </p:nvSpPr>
        <p:spPr bwMode="auto">
          <a:xfrm>
            <a:off x="8821738" y="6613525"/>
            <a:ext cx="157162" cy="153988"/>
          </a:xfrm>
          <a:prstGeom prst="rect">
            <a:avLst/>
          </a:prstGeom>
          <a:noFill/>
          <a:ln w="9525">
            <a:noFill/>
            <a:miter lim="800000"/>
            <a:headEnd/>
            <a:tailEnd/>
          </a:ln>
        </p:spPr>
        <p:txBody>
          <a:bodyPr wrap="none" lIns="0" tIns="0" rIns="0" bIns="0" anchor="ctr">
            <a:spAutoFit/>
          </a:bodyPr>
          <a:lstStyle/>
          <a:p>
            <a:pPr algn="r" fontAlgn="auto">
              <a:spcBef>
                <a:spcPts val="0"/>
              </a:spcBef>
              <a:spcAft>
                <a:spcPts val="0"/>
              </a:spcAft>
              <a:defRPr/>
            </a:pPr>
            <a:fld id="{AD81DA52-D0EC-4334-8699-230ED1137EC2}" type="slidenum">
              <a:rPr lang="en-US" sz="1000">
                <a:solidFill>
                  <a:schemeClr val="tx2"/>
                </a:solidFill>
                <a:latin typeface="Arial" pitchFamily="34" charset="0"/>
                <a:cs typeface="Arial" pitchFamily="34" charset="0"/>
              </a:rPr>
              <a:pPr algn="r" fontAlgn="auto">
                <a:spcBef>
                  <a:spcPts val="0"/>
                </a:spcBef>
                <a:spcAft>
                  <a:spcPts val="0"/>
                </a:spcAft>
                <a:defRPr/>
              </a:pPr>
              <a:t>‹#›</a:t>
            </a:fld>
            <a:endParaRPr lang="en-US" sz="1000" dirty="0">
              <a:solidFill>
                <a:schemeClr val="tx2"/>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04" r:id="rId3"/>
    <p:sldLayoutId id="2147483705" r:id="rId4"/>
    <p:sldLayoutId id="2147483706" r:id="rId5"/>
    <p:sldLayoutId id="2147483707" r:id="rId6"/>
    <p:sldLayoutId id="2147483714" r:id="rId7"/>
    <p:sldLayoutId id="2147483715" r:id="rId8"/>
    <p:sldLayoutId id="2147483716" r:id="rId9"/>
    <p:sldLayoutId id="2147483717" r:id="rId10"/>
    <p:sldLayoutId id="2147483708" r:id="rId11"/>
    <p:sldLayoutId id="2147483709" r:id="rId12"/>
    <p:sldLayoutId id="2147483710" r:id="rId13"/>
    <p:sldLayoutId id="2147483718" r:id="rId14"/>
    <p:sldLayoutId id="2147483711" r:id="rId15"/>
  </p:sldLayoutIdLst>
  <p:txStyles>
    <p:titleStyle>
      <a:lvl1pPr algn="l" rtl="0" eaLnBrk="1" fontAlgn="base" hangingPunct="1">
        <a:spcBef>
          <a:spcPct val="0"/>
        </a:spcBef>
        <a:spcAft>
          <a:spcPct val="0"/>
        </a:spcAft>
        <a:defRPr lang="en-US" sz="3200" b="1" kern="1200" dirty="0">
          <a:solidFill>
            <a:schemeClr val="tx2"/>
          </a:solidFill>
          <a:latin typeface="Arial" pitchFamily="34" charset="0"/>
          <a:ea typeface="+mj-ea"/>
          <a:cs typeface="Arial" pitchFamily="34" charset="0"/>
        </a:defRPr>
      </a:lvl1pPr>
      <a:lvl2pPr algn="l" rtl="0" eaLnBrk="1" fontAlgn="base" hangingPunct="1">
        <a:spcBef>
          <a:spcPct val="0"/>
        </a:spcBef>
        <a:spcAft>
          <a:spcPct val="0"/>
        </a:spcAft>
        <a:defRPr sz="3200" b="1">
          <a:solidFill>
            <a:schemeClr val="tx2"/>
          </a:solidFill>
          <a:latin typeface="Arial" charset="0"/>
          <a:cs typeface="Arial" charset="0"/>
        </a:defRPr>
      </a:lvl2pPr>
      <a:lvl3pPr algn="l" rtl="0" eaLnBrk="1" fontAlgn="base" hangingPunct="1">
        <a:spcBef>
          <a:spcPct val="0"/>
        </a:spcBef>
        <a:spcAft>
          <a:spcPct val="0"/>
        </a:spcAft>
        <a:defRPr sz="3200" b="1">
          <a:solidFill>
            <a:schemeClr val="tx2"/>
          </a:solidFill>
          <a:latin typeface="Arial" charset="0"/>
          <a:cs typeface="Arial" charset="0"/>
        </a:defRPr>
      </a:lvl3pPr>
      <a:lvl4pPr algn="l" rtl="0" eaLnBrk="1" fontAlgn="base" hangingPunct="1">
        <a:spcBef>
          <a:spcPct val="0"/>
        </a:spcBef>
        <a:spcAft>
          <a:spcPct val="0"/>
        </a:spcAft>
        <a:defRPr sz="3200" b="1">
          <a:solidFill>
            <a:schemeClr val="tx2"/>
          </a:solidFill>
          <a:latin typeface="Arial" charset="0"/>
          <a:cs typeface="Arial" charset="0"/>
        </a:defRPr>
      </a:lvl4pPr>
      <a:lvl5pPr algn="l" rtl="0" eaLnBrk="1" fontAlgn="base" hangingPunct="1">
        <a:spcBef>
          <a:spcPct val="0"/>
        </a:spcBef>
        <a:spcAft>
          <a:spcPct val="0"/>
        </a:spcAft>
        <a:defRPr sz="3200" b="1">
          <a:solidFill>
            <a:schemeClr val="tx2"/>
          </a:solidFill>
          <a:latin typeface="Arial" charset="0"/>
          <a:cs typeface="Arial" charset="0"/>
        </a:defRPr>
      </a:lvl5pPr>
      <a:lvl6pPr marL="457200" algn="l" rtl="0" eaLnBrk="1" fontAlgn="base" hangingPunct="1">
        <a:spcBef>
          <a:spcPct val="0"/>
        </a:spcBef>
        <a:spcAft>
          <a:spcPct val="0"/>
        </a:spcAft>
        <a:defRPr sz="3200" b="1">
          <a:solidFill>
            <a:schemeClr val="tx2"/>
          </a:solidFill>
          <a:latin typeface="Arial" charset="0"/>
          <a:cs typeface="Arial" charset="0"/>
        </a:defRPr>
      </a:lvl6pPr>
      <a:lvl7pPr marL="914400" algn="l" rtl="0" eaLnBrk="1" fontAlgn="base" hangingPunct="1">
        <a:spcBef>
          <a:spcPct val="0"/>
        </a:spcBef>
        <a:spcAft>
          <a:spcPct val="0"/>
        </a:spcAft>
        <a:defRPr sz="3200" b="1">
          <a:solidFill>
            <a:schemeClr val="tx2"/>
          </a:solidFill>
          <a:latin typeface="Arial" charset="0"/>
          <a:cs typeface="Arial" charset="0"/>
        </a:defRPr>
      </a:lvl7pPr>
      <a:lvl8pPr marL="1371600" algn="l" rtl="0" eaLnBrk="1" fontAlgn="base" hangingPunct="1">
        <a:spcBef>
          <a:spcPct val="0"/>
        </a:spcBef>
        <a:spcAft>
          <a:spcPct val="0"/>
        </a:spcAft>
        <a:defRPr sz="3200" b="1">
          <a:solidFill>
            <a:schemeClr val="tx2"/>
          </a:solidFill>
          <a:latin typeface="Arial" charset="0"/>
          <a:cs typeface="Arial" charset="0"/>
        </a:defRPr>
      </a:lvl8pPr>
      <a:lvl9pPr marL="1828800" algn="l" rtl="0" eaLnBrk="1" fontAlgn="base" hangingPunct="1">
        <a:spcBef>
          <a:spcPct val="0"/>
        </a:spcBef>
        <a:spcAft>
          <a:spcPct val="0"/>
        </a:spcAft>
        <a:defRPr sz="3200" b="1">
          <a:solidFill>
            <a:schemeClr val="tx2"/>
          </a:solidFill>
          <a:latin typeface="Arial" charset="0"/>
          <a:cs typeface="Arial" charset="0"/>
        </a:defRPr>
      </a:lvl9pPr>
    </p:titleStyle>
    <p:bodyStyle>
      <a:lvl1pPr marL="290513" indent="-290513" algn="l" rtl="0" eaLnBrk="1" fontAlgn="base" hangingPunct="1">
        <a:spcBef>
          <a:spcPct val="0"/>
        </a:spcBef>
        <a:spcAft>
          <a:spcPct val="0"/>
        </a:spcAft>
        <a:buClr>
          <a:schemeClr val="bg2"/>
        </a:buClr>
        <a:buSzPct val="120000"/>
        <a:buFont typeface="Wingdings" pitchFamily="2" charset="2"/>
        <a:buChar char="§"/>
        <a:defRPr lang="en-US" kern="1200" dirty="0">
          <a:solidFill>
            <a:schemeClr val="tx1"/>
          </a:solidFill>
          <a:latin typeface="Arial" pitchFamily="34" charset="0"/>
          <a:ea typeface="+mn-ea"/>
          <a:cs typeface="Arial" pitchFamily="34" charset="0"/>
        </a:defRPr>
      </a:lvl1pPr>
      <a:lvl2pPr marL="285750" indent="-285750" algn="l" rtl="0" eaLnBrk="1" fontAlgn="base" hangingPunct="1">
        <a:spcBef>
          <a:spcPct val="0"/>
        </a:spcBef>
        <a:spcAft>
          <a:spcPct val="0"/>
        </a:spcAft>
        <a:buClr>
          <a:schemeClr val="bg2"/>
        </a:buClr>
        <a:buSzPct val="100000"/>
        <a:buFont typeface="Wingdings" pitchFamily="2" charset="2"/>
        <a:buChar char="§"/>
        <a:defRPr lang="en-US" kern="1200" dirty="0">
          <a:solidFill>
            <a:schemeClr val="tx1"/>
          </a:solidFill>
          <a:latin typeface="+mn-lt"/>
          <a:ea typeface="+mn-ea"/>
          <a:cs typeface="Arial" charset="0"/>
        </a:defRPr>
      </a:lvl2pPr>
      <a:lvl3pPr marL="571500" indent="-279400" algn="l" rtl="0" eaLnBrk="1" fontAlgn="base" hangingPunct="1">
        <a:spcBef>
          <a:spcPct val="0"/>
        </a:spcBef>
        <a:spcAft>
          <a:spcPct val="0"/>
        </a:spcAft>
        <a:buClr>
          <a:schemeClr val="bg2"/>
        </a:buClr>
        <a:buSzPct val="90000"/>
        <a:buFont typeface="Arial" charset="0"/>
        <a:buChar char="–"/>
        <a:defRPr lang="en-US" kern="1200" dirty="0">
          <a:solidFill>
            <a:schemeClr val="tx1"/>
          </a:solidFill>
          <a:latin typeface="Arial" pitchFamily="34" charset="0"/>
          <a:ea typeface="+mn-ea"/>
          <a:cs typeface="Arial" pitchFamily="34" charset="0"/>
        </a:defRPr>
      </a:lvl3pPr>
      <a:lvl4pPr marL="850900" indent="-279400" algn="l" rtl="0" eaLnBrk="1" fontAlgn="base" hangingPunct="1">
        <a:spcBef>
          <a:spcPct val="0"/>
        </a:spcBef>
        <a:spcAft>
          <a:spcPct val="0"/>
        </a:spcAft>
        <a:buClr>
          <a:schemeClr val="bg2"/>
        </a:buClr>
        <a:buSzPct val="80000"/>
        <a:buFont typeface="Wingdings" pitchFamily="2" charset="2"/>
        <a:buChar char="§"/>
        <a:defRPr lang="en-US" kern="1200" dirty="0">
          <a:solidFill>
            <a:schemeClr val="tx1"/>
          </a:solidFill>
          <a:latin typeface="Arial" pitchFamily="34" charset="0"/>
          <a:ea typeface="+mn-ea"/>
          <a:cs typeface="Arial" charset="0"/>
        </a:defRPr>
      </a:lvl4pPr>
      <a:lvl5pPr marL="1136650" indent="-285750" algn="l" defTabSz="933450" rtl="0" eaLnBrk="1" fontAlgn="base" hangingPunct="1">
        <a:spcBef>
          <a:spcPct val="0"/>
        </a:spcBef>
        <a:spcAft>
          <a:spcPct val="0"/>
        </a:spcAft>
        <a:buClr>
          <a:schemeClr val="bg2"/>
        </a:buClr>
        <a:buSzPct val="70000"/>
        <a:buFont typeface="Arial" charset="0"/>
        <a:buChar char="–"/>
        <a:defRPr lang="en-US" kern="1200" dirty="0">
          <a:solidFill>
            <a:schemeClr val="tx1"/>
          </a:solidFill>
          <a:latin typeface="Arial" pitchFamily="34" charset="0"/>
          <a:ea typeface="+mn-ea"/>
          <a:cs typeface="Arial" charset="0"/>
        </a:defRPr>
      </a:lvl5pPr>
      <a:lvl6pPr marL="1371600" indent="-241300"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Arial" pitchFamily="34" charset="0"/>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vs-ip-addres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47144" y="2209800"/>
            <a:ext cx="6963456" cy="1231106"/>
          </a:xfrm>
        </p:spPr>
        <p:txBody>
          <a:bodyPr/>
          <a:lstStyle/>
          <a:p>
            <a:r>
              <a:rPr lang="en-US" dirty="0"/>
              <a:t>A10 Load Balancer installation &amp; configuration</a:t>
            </a:r>
          </a:p>
        </p:txBody>
      </p:sp>
    </p:spTree>
    <p:extLst>
      <p:ext uri="{BB962C8B-B14F-4D97-AF65-F5344CB8AC3E}">
        <p14:creationId xmlns:p14="http://schemas.microsoft.com/office/powerpoint/2010/main" val="1551360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2209800"/>
            <a:ext cx="6248400" cy="685800"/>
          </a:xfrm>
        </p:spPr>
        <p:txBody>
          <a:bodyPr/>
          <a:lstStyle/>
          <a:p>
            <a:pPr marL="285750" indent="-285750">
              <a:buFont typeface="Arial" pitchFamily="34" charset="0"/>
              <a:buChar char="•"/>
            </a:pPr>
            <a:r>
              <a:rPr lang="en-US" dirty="0"/>
              <a:t>Fill the details as shown below</a:t>
            </a:r>
            <a:endParaRPr lang="en-US" b="0" dirty="0"/>
          </a:p>
          <a:p>
            <a:pPr marL="285750" indent="-285750">
              <a:buFont typeface="Arial" pitchFamily="34" charset="0"/>
              <a:buChar char="•"/>
            </a:pPr>
            <a:endParaRPr lang="en-US" b="0" dirty="0"/>
          </a:p>
        </p:txBody>
      </p:sp>
      <p:sp>
        <p:nvSpPr>
          <p:cNvPr id="3" name="Title 2"/>
          <p:cNvSpPr>
            <a:spLocks noGrp="1"/>
          </p:cNvSpPr>
          <p:nvPr>
            <p:ph type="title"/>
          </p:nvPr>
        </p:nvSpPr>
        <p:spPr>
          <a:xfrm>
            <a:off x="2209800" y="1066800"/>
            <a:ext cx="7162800" cy="615553"/>
          </a:xfrm>
        </p:spPr>
        <p:txBody>
          <a:bodyPr/>
          <a:lstStyle/>
          <a:p>
            <a:r>
              <a:rPr lang="en-US" dirty="0">
                <a:solidFill>
                  <a:schemeClr val="tx1">
                    <a:lumMod val="65000"/>
                    <a:lumOff val="35000"/>
                  </a:schemeClr>
                </a:solidFill>
              </a:rPr>
              <a:t>Adding Real Server</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895600"/>
            <a:ext cx="8458200" cy="330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550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09800" y="1066800"/>
            <a:ext cx="7162800" cy="615553"/>
          </a:xfrm>
        </p:spPr>
        <p:txBody>
          <a:bodyPr/>
          <a:lstStyle/>
          <a:p>
            <a:r>
              <a:rPr lang="en-US" dirty="0">
                <a:solidFill>
                  <a:schemeClr val="tx1">
                    <a:lumMod val="65000"/>
                    <a:lumOff val="35000"/>
                  </a:schemeClr>
                </a:solidFill>
              </a:rPr>
              <a:t>Adding Real Server</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895600"/>
            <a:ext cx="8458200" cy="330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loud Callout 3"/>
          <p:cNvSpPr/>
          <p:nvPr/>
        </p:nvSpPr>
        <p:spPr>
          <a:xfrm>
            <a:off x="3962400" y="2133600"/>
            <a:ext cx="2819400" cy="990600"/>
          </a:xfrm>
          <a:prstGeom prst="cloudCallout">
            <a:avLst>
              <a:gd name="adj1" fmla="val 100789"/>
              <a:gd name="adj2" fmla="val 158654"/>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Now click create</a:t>
            </a:r>
            <a:endParaRPr lang="en-IN" dirty="0"/>
          </a:p>
        </p:txBody>
      </p:sp>
    </p:spTree>
    <p:extLst>
      <p:ext uri="{BB962C8B-B14F-4D97-AF65-F5344CB8AC3E}">
        <p14:creationId xmlns:p14="http://schemas.microsoft.com/office/powerpoint/2010/main" val="1981410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2209800"/>
            <a:ext cx="6248400" cy="685800"/>
          </a:xfrm>
        </p:spPr>
        <p:txBody>
          <a:bodyPr/>
          <a:lstStyle/>
          <a:p>
            <a:pPr marL="285750" indent="-285750">
              <a:buFont typeface="Arial" pitchFamily="34" charset="0"/>
              <a:buChar char="•"/>
            </a:pPr>
            <a:r>
              <a:rPr lang="en-US" dirty="0"/>
              <a:t> Type port no. &amp; click create</a:t>
            </a:r>
            <a:endParaRPr lang="en-US" b="0" dirty="0"/>
          </a:p>
          <a:p>
            <a:pPr marL="285750" indent="-285750">
              <a:buFont typeface="Arial" pitchFamily="34" charset="0"/>
              <a:buChar char="•"/>
            </a:pPr>
            <a:endParaRPr lang="en-US" b="0" dirty="0"/>
          </a:p>
        </p:txBody>
      </p:sp>
      <p:sp>
        <p:nvSpPr>
          <p:cNvPr id="3" name="Title 2"/>
          <p:cNvSpPr>
            <a:spLocks noGrp="1"/>
          </p:cNvSpPr>
          <p:nvPr>
            <p:ph type="title"/>
          </p:nvPr>
        </p:nvSpPr>
        <p:spPr>
          <a:xfrm>
            <a:off x="2209800" y="1066800"/>
            <a:ext cx="7162800" cy="615553"/>
          </a:xfrm>
        </p:spPr>
        <p:txBody>
          <a:bodyPr/>
          <a:lstStyle/>
          <a:p>
            <a:r>
              <a:rPr lang="en-US" dirty="0">
                <a:solidFill>
                  <a:schemeClr val="tx1">
                    <a:lumMod val="65000"/>
                    <a:lumOff val="35000"/>
                  </a:schemeClr>
                </a:solidFill>
              </a:rPr>
              <a:t>Adding Real Server</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429000"/>
            <a:ext cx="7848599" cy="2058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550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905000"/>
            <a:ext cx="6248400" cy="685800"/>
          </a:xfrm>
        </p:spPr>
        <p:txBody>
          <a:bodyPr/>
          <a:lstStyle/>
          <a:p>
            <a:pPr marL="285750" indent="-285750">
              <a:buFont typeface="Arial" pitchFamily="34" charset="0"/>
              <a:buChar char="•"/>
            </a:pPr>
            <a:r>
              <a:rPr lang="en-US" dirty="0"/>
              <a:t> Now click update</a:t>
            </a:r>
            <a:endParaRPr lang="en-US" b="0" dirty="0"/>
          </a:p>
          <a:p>
            <a:pPr marL="285750" indent="-285750">
              <a:buFont typeface="Arial" pitchFamily="34" charset="0"/>
              <a:buChar char="•"/>
            </a:pPr>
            <a:endParaRPr lang="en-US" b="0" dirty="0"/>
          </a:p>
        </p:txBody>
      </p:sp>
      <p:sp>
        <p:nvSpPr>
          <p:cNvPr id="3" name="Title 2"/>
          <p:cNvSpPr>
            <a:spLocks noGrp="1"/>
          </p:cNvSpPr>
          <p:nvPr>
            <p:ph type="title"/>
          </p:nvPr>
        </p:nvSpPr>
        <p:spPr>
          <a:xfrm>
            <a:off x="2209800" y="1066800"/>
            <a:ext cx="7162800" cy="615553"/>
          </a:xfrm>
        </p:spPr>
        <p:txBody>
          <a:bodyPr/>
          <a:lstStyle/>
          <a:p>
            <a:r>
              <a:rPr lang="en-US" dirty="0">
                <a:solidFill>
                  <a:schemeClr val="tx1">
                    <a:lumMod val="65000"/>
                    <a:lumOff val="35000"/>
                  </a:schemeClr>
                </a:solidFill>
              </a:rPr>
              <a:t>Adding Real Server</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2438400"/>
            <a:ext cx="8534400" cy="3351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1"/>
          <p:cNvSpPr txBox="1">
            <a:spLocks/>
          </p:cNvSpPr>
          <p:nvPr/>
        </p:nvSpPr>
        <p:spPr bwMode="gray">
          <a:xfrm>
            <a:off x="533400" y="5715000"/>
            <a:ext cx="6248400" cy="685800"/>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marL="0" indent="0" algn="l" rtl="0" eaLnBrk="1" fontAlgn="base" hangingPunct="1">
              <a:spcBef>
                <a:spcPct val="0"/>
              </a:spcBef>
              <a:spcAft>
                <a:spcPct val="0"/>
              </a:spcAft>
              <a:buClr>
                <a:schemeClr val="bg2"/>
              </a:buClr>
              <a:buSzPct val="120000"/>
              <a:buFont typeface="Wingdings" pitchFamily="2" charset="2"/>
              <a:buNone/>
              <a:defRPr lang="en-US" b="1" kern="1200">
                <a:solidFill>
                  <a:schemeClr val="tx2"/>
                </a:solidFill>
                <a:latin typeface="Arial" pitchFamily="34" charset="0"/>
                <a:ea typeface="+mn-ea"/>
                <a:cs typeface="Arial" pitchFamily="34" charset="0"/>
              </a:defRPr>
            </a:lvl1pPr>
            <a:lvl2pPr marL="457200" indent="0" algn="ctr" rtl="0" eaLnBrk="1" fontAlgn="base" hangingPunct="1">
              <a:spcBef>
                <a:spcPct val="0"/>
              </a:spcBef>
              <a:spcAft>
                <a:spcPct val="0"/>
              </a:spcAft>
              <a:buClr>
                <a:schemeClr val="bg2"/>
              </a:buClr>
              <a:buSzPct val="100000"/>
              <a:buFont typeface="Wingdings" pitchFamily="2" charset="2"/>
              <a:buNone/>
              <a:defRPr lang="en-US" kern="1200">
                <a:solidFill>
                  <a:schemeClr val="tx1">
                    <a:tint val="75000"/>
                  </a:schemeClr>
                </a:solidFill>
                <a:latin typeface="+mn-lt"/>
                <a:ea typeface="+mn-ea"/>
                <a:cs typeface="Arial" charset="0"/>
              </a:defRPr>
            </a:lvl2pPr>
            <a:lvl3pPr marL="914400" indent="0" algn="ctr" rtl="0" eaLnBrk="1" fontAlgn="base" hangingPunct="1">
              <a:spcBef>
                <a:spcPct val="0"/>
              </a:spcBef>
              <a:spcAft>
                <a:spcPct val="0"/>
              </a:spcAft>
              <a:buClr>
                <a:schemeClr val="bg2"/>
              </a:buClr>
              <a:buSzPct val="90000"/>
              <a:buFont typeface="Arial" charset="0"/>
              <a:buNone/>
              <a:defRPr lang="en-US"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0"/>
              </a:spcBef>
              <a:spcAft>
                <a:spcPct val="0"/>
              </a:spcAft>
              <a:buClr>
                <a:schemeClr val="bg2"/>
              </a:buClr>
              <a:buSzPct val="80000"/>
              <a:buFont typeface="Wingdings" pitchFamily="2" charset="2"/>
              <a:buNone/>
              <a:defRPr lang="en-US" kern="1200">
                <a:solidFill>
                  <a:schemeClr val="tx1">
                    <a:tint val="75000"/>
                  </a:schemeClr>
                </a:solidFill>
                <a:latin typeface="Arial" pitchFamily="34" charset="0"/>
                <a:ea typeface="+mn-ea"/>
                <a:cs typeface="Arial" charset="0"/>
              </a:defRPr>
            </a:lvl4pPr>
            <a:lvl5pPr marL="1828800" indent="0" algn="ctr" defTabSz="933450" rtl="0" eaLnBrk="1" fontAlgn="base" hangingPunct="1">
              <a:spcBef>
                <a:spcPct val="0"/>
              </a:spcBef>
              <a:spcAft>
                <a:spcPct val="0"/>
              </a:spcAft>
              <a:buClr>
                <a:schemeClr val="bg2"/>
              </a:buClr>
              <a:buSzPct val="70000"/>
              <a:buFont typeface="Arial" charset="0"/>
              <a:buNone/>
              <a:defRPr lang="en-US" kern="1200">
                <a:solidFill>
                  <a:schemeClr val="tx1">
                    <a:tint val="75000"/>
                  </a:schemeClr>
                </a:solidFill>
                <a:latin typeface="Arial" pitchFamily="34" charset="0"/>
                <a:ea typeface="+mn-ea"/>
                <a:cs typeface="Arial" charset="0"/>
              </a:defRPr>
            </a:lvl5pPr>
            <a:lvl6pPr marL="2286000" indent="0" algn="ctr" defTabSz="914400" rtl="0" eaLnBrk="1" latinLnBrk="0" hangingPunct="1">
              <a:spcBef>
                <a:spcPct val="20000"/>
              </a:spcBef>
              <a:buClr>
                <a:schemeClr val="bg2"/>
              </a:buClr>
              <a:buSzPct val="60000"/>
              <a:buFont typeface="Wingdings" pitchFamily="2" charset="2"/>
              <a:buNone/>
              <a:defRPr sz="2000" kern="1200">
                <a:solidFill>
                  <a:schemeClr val="tx1">
                    <a:tint val="75000"/>
                  </a:schemeClr>
                </a:solidFill>
                <a:latin typeface="Arial" pitchFamily="34" charset="0"/>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buFont typeface="Arial" pitchFamily="34" charset="0"/>
              <a:buChar char="•"/>
            </a:pPr>
            <a:r>
              <a:rPr lang="en-IN" dirty="0"/>
              <a:t> Similarly add the other servers.</a:t>
            </a:r>
            <a:endParaRPr lang="en-IN" b="0" dirty="0"/>
          </a:p>
          <a:p>
            <a:pPr marL="285750" indent="-285750">
              <a:buFont typeface="Arial" pitchFamily="34" charset="0"/>
              <a:buChar char="•"/>
            </a:pPr>
            <a:endParaRPr lang="en-IN" b="0" dirty="0"/>
          </a:p>
        </p:txBody>
      </p:sp>
    </p:spTree>
    <p:extLst>
      <p:ext uri="{BB962C8B-B14F-4D97-AF65-F5344CB8AC3E}">
        <p14:creationId xmlns:p14="http://schemas.microsoft.com/office/powerpoint/2010/main" val="741023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2209800"/>
            <a:ext cx="6248400" cy="685800"/>
          </a:xfrm>
        </p:spPr>
        <p:txBody>
          <a:bodyPr/>
          <a:lstStyle/>
          <a:p>
            <a:pPr marL="285750" indent="-285750">
              <a:buFont typeface="Arial" pitchFamily="34" charset="0"/>
              <a:buChar char="•"/>
            </a:pPr>
            <a:r>
              <a:rPr lang="en-US" dirty="0"/>
              <a:t> Goto ADC </a:t>
            </a:r>
            <a:r>
              <a:rPr lang="en-US" dirty="0">
                <a:sym typeface="Wingdings" pitchFamily="2" charset="2"/>
              </a:rPr>
              <a:t> Service Groups  click create</a:t>
            </a:r>
            <a:endParaRPr lang="en-US" b="0" dirty="0"/>
          </a:p>
          <a:p>
            <a:pPr marL="285750" indent="-285750">
              <a:buFont typeface="Arial" pitchFamily="34" charset="0"/>
              <a:buChar char="•"/>
            </a:pPr>
            <a:endParaRPr lang="en-US" b="0" dirty="0"/>
          </a:p>
        </p:txBody>
      </p:sp>
      <p:sp>
        <p:nvSpPr>
          <p:cNvPr id="3" name="Title 2"/>
          <p:cNvSpPr>
            <a:spLocks noGrp="1"/>
          </p:cNvSpPr>
          <p:nvPr>
            <p:ph type="title"/>
          </p:nvPr>
        </p:nvSpPr>
        <p:spPr>
          <a:xfrm>
            <a:off x="1524000" y="1066800"/>
            <a:ext cx="7162800" cy="615553"/>
          </a:xfrm>
        </p:spPr>
        <p:txBody>
          <a:bodyPr/>
          <a:lstStyle/>
          <a:p>
            <a:r>
              <a:rPr lang="en-US" dirty="0">
                <a:solidFill>
                  <a:schemeClr val="tx1">
                    <a:lumMod val="65000"/>
                    <a:lumOff val="35000"/>
                  </a:schemeClr>
                </a:solidFill>
              </a:rPr>
              <a:t>Configuring Server Group</a:t>
            </a:r>
            <a:endParaRPr lang="en-US" dirty="0"/>
          </a:p>
        </p:txBody>
      </p:sp>
      <p:pic>
        <p:nvPicPr>
          <p:cNvPr id="5" name="Picture 4"/>
          <p:cNvPicPr/>
          <p:nvPr/>
        </p:nvPicPr>
        <p:blipFill>
          <a:blip r:embed="rId2"/>
          <a:stretch>
            <a:fillRect/>
          </a:stretch>
        </p:blipFill>
        <p:spPr>
          <a:xfrm>
            <a:off x="762000" y="3276600"/>
            <a:ext cx="7696200" cy="2204085"/>
          </a:xfrm>
          <a:prstGeom prst="rect">
            <a:avLst/>
          </a:prstGeom>
        </p:spPr>
      </p:pic>
    </p:spTree>
    <p:extLst>
      <p:ext uri="{BB962C8B-B14F-4D97-AF65-F5344CB8AC3E}">
        <p14:creationId xmlns:p14="http://schemas.microsoft.com/office/powerpoint/2010/main" val="741023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800" y="2133600"/>
            <a:ext cx="7086600" cy="685800"/>
          </a:xfrm>
        </p:spPr>
        <p:txBody>
          <a:bodyPr/>
          <a:lstStyle/>
          <a:p>
            <a:pPr marL="285750" indent="-285750">
              <a:buFont typeface="Arial" pitchFamily="34" charset="0"/>
              <a:buChar char="•"/>
            </a:pPr>
            <a:r>
              <a:rPr lang="en-US" dirty="0"/>
              <a:t> Type name choose protocol &amp; Load Balancing algorithm.</a:t>
            </a:r>
            <a:endParaRPr lang="en-US" b="0" dirty="0"/>
          </a:p>
          <a:p>
            <a:pPr marL="285750" indent="-285750">
              <a:buFont typeface="Arial" pitchFamily="34" charset="0"/>
              <a:buChar char="•"/>
            </a:pPr>
            <a:endParaRPr lang="en-US" b="0" dirty="0"/>
          </a:p>
        </p:txBody>
      </p:sp>
      <p:sp>
        <p:nvSpPr>
          <p:cNvPr id="3" name="Title 2"/>
          <p:cNvSpPr>
            <a:spLocks noGrp="1"/>
          </p:cNvSpPr>
          <p:nvPr>
            <p:ph type="title"/>
          </p:nvPr>
        </p:nvSpPr>
        <p:spPr>
          <a:xfrm>
            <a:off x="1524000" y="1066800"/>
            <a:ext cx="7162800" cy="615553"/>
          </a:xfrm>
        </p:spPr>
        <p:txBody>
          <a:bodyPr/>
          <a:lstStyle/>
          <a:p>
            <a:r>
              <a:rPr lang="en-US" dirty="0">
                <a:solidFill>
                  <a:schemeClr val="tx1">
                    <a:lumMod val="65000"/>
                    <a:lumOff val="35000"/>
                  </a:schemeClr>
                </a:solidFill>
              </a:rPr>
              <a:t>Configuring Server Group</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0"/>
            <a:ext cx="8718187" cy="318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loud Callout 3"/>
          <p:cNvSpPr/>
          <p:nvPr/>
        </p:nvSpPr>
        <p:spPr>
          <a:xfrm>
            <a:off x="5105400" y="4710113"/>
            <a:ext cx="1828800" cy="1524000"/>
          </a:xfrm>
          <a:prstGeom prst="cloudCallout">
            <a:avLst>
              <a:gd name="adj1" fmla="val 135764"/>
              <a:gd name="adj2" fmla="val -50833"/>
            </a:avLst>
          </a:prstGeom>
          <a:solidFill>
            <a:schemeClr val="bg1"/>
          </a:solidFill>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t>Then click create</a:t>
            </a:r>
            <a:endParaRPr lang="en-IN" dirty="0"/>
          </a:p>
        </p:txBody>
      </p:sp>
    </p:spTree>
    <p:extLst>
      <p:ext uri="{BB962C8B-B14F-4D97-AF65-F5344CB8AC3E}">
        <p14:creationId xmlns:p14="http://schemas.microsoft.com/office/powerpoint/2010/main" val="631626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2057400"/>
            <a:ext cx="6248400" cy="838200"/>
          </a:xfrm>
        </p:spPr>
        <p:txBody>
          <a:bodyPr/>
          <a:lstStyle/>
          <a:p>
            <a:pPr marL="285750" indent="-285750">
              <a:buFont typeface="Arial" pitchFamily="34" charset="0"/>
              <a:buChar char="•"/>
            </a:pPr>
            <a:r>
              <a:rPr lang="en-US" b="0" dirty="0"/>
              <a:t> Now add members to this Server group as shown.</a:t>
            </a:r>
          </a:p>
          <a:p>
            <a:pPr marL="285750" indent="-285750">
              <a:buFont typeface="Arial" pitchFamily="34" charset="0"/>
              <a:buChar char="•"/>
            </a:pPr>
            <a:r>
              <a:rPr lang="en-US" b="0" dirty="0"/>
              <a:t>Then click create</a:t>
            </a:r>
          </a:p>
          <a:p>
            <a:pPr marL="285750" indent="-285750">
              <a:buFont typeface="Arial" pitchFamily="34" charset="0"/>
              <a:buChar char="•"/>
            </a:pPr>
            <a:endParaRPr lang="en-US" b="0" dirty="0"/>
          </a:p>
        </p:txBody>
      </p:sp>
      <p:sp>
        <p:nvSpPr>
          <p:cNvPr id="3" name="Title 2"/>
          <p:cNvSpPr>
            <a:spLocks noGrp="1"/>
          </p:cNvSpPr>
          <p:nvPr>
            <p:ph type="title"/>
          </p:nvPr>
        </p:nvSpPr>
        <p:spPr>
          <a:xfrm>
            <a:off x="1524000" y="1066800"/>
            <a:ext cx="7162800" cy="615553"/>
          </a:xfrm>
        </p:spPr>
        <p:txBody>
          <a:bodyPr/>
          <a:lstStyle/>
          <a:p>
            <a:r>
              <a:rPr lang="en-US" dirty="0">
                <a:solidFill>
                  <a:schemeClr val="tx1">
                    <a:lumMod val="65000"/>
                    <a:lumOff val="35000"/>
                  </a:schemeClr>
                </a:solidFill>
              </a:rPr>
              <a:t>Configuring Server Group</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124200"/>
            <a:ext cx="8458200" cy="2701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1626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800" y="2133600"/>
            <a:ext cx="6248400" cy="685800"/>
          </a:xfrm>
        </p:spPr>
        <p:txBody>
          <a:bodyPr/>
          <a:lstStyle/>
          <a:p>
            <a:pPr marL="285750" indent="-285750">
              <a:buFont typeface="Arial" pitchFamily="34" charset="0"/>
              <a:buChar char="•"/>
            </a:pPr>
            <a:r>
              <a:rPr lang="en-US" dirty="0"/>
              <a:t> Similarly add other members to this group &amp; click update</a:t>
            </a:r>
            <a:endParaRPr lang="en-US" b="0" dirty="0"/>
          </a:p>
          <a:p>
            <a:pPr marL="285750" indent="-285750">
              <a:buFont typeface="Arial" pitchFamily="34" charset="0"/>
              <a:buChar char="•"/>
            </a:pPr>
            <a:endParaRPr lang="en-US" b="0" dirty="0"/>
          </a:p>
        </p:txBody>
      </p:sp>
      <p:sp>
        <p:nvSpPr>
          <p:cNvPr id="3" name="Title 2"/>
          <p:cNvSpPr>
            <a:spLocks noGrp="1"/>
          </p:cNvSpPr>
          <p:nvPr>
            <p:ph type="title"/>
          </p:nvPr>
        </p:nvSpPr>
        <p:spPr>
          <a:xfrm>
            <a:off x="1524000" y="1066800"/>
            <a:ext cx="7162800" cy="615553"/>
          </a:xfrm>
        </p:spPr>
        <p:txBody>
          <a:bodyPr/>
          <a:lstStyle/>
          <a:p>
            <a:r>
              <a:rPr lang="en-US" dirty="0">
                <a:solidFill>
                  <a:schemeClr val="tx1">
                    <a:lumMod val="65000"/>
                    <a:lumOff val="35000"/>
                  </a:schemeClr>
                </a:solidFill>
              </a:rPr>
              <a:t>Configuring Server Group</a:t>
            </a:r>
            <a:endParaRPr lang="en-US" dirty="0"/>
          </a:p>
        </p:txBody>
      </p:sp>
      <p:pic>
        <p:nvPicPr>
          <p:cNvPr id="6" name="Picture 5"/>
          <p:cNvPicPr/>
          <p:nvPr/>
        </p:nvPicPr>
        <p:blipFill>
          <a:blip r:embed="rId2"/>
          <a:stretch>
            <a:fillRect/>
          </a:stretch>
        </p:blipFill>
        <p:spPr>
          <a:xfrm>
            <a:off x="838200" y="3048000"/>
            <a:ext cx="7239000" cy="2971165"/>
          </a:xfrm>
          <a:prstGeom prst="rect">
            <a:avLst/>
          </a:prstGeom>
        </p:spPr>
      </p:pic>
    </p:spTree>
    <p:extLst>
      <p:ext uri="{BB962C8B-B14F-4D97-AF65-F5344CB8AC3E}">
        <p14:creationId xmlns:p14="http://schemas.microsoft.com/office/powerpoint/2010/main" val="631626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800" y="2133600"/>
            <a:ext cx="6248400" cy="685800"/>
          </a:xfrm>
        </p:spPr>
        <p:txBody>
          <a:bodyPr/>
          <a:lstStyle/>
          <a:p>
            <a:pPr marL="285750" indent="-285750">
              <a:buFont typeface="Arial" pitchFamily="34" charset="0"/>
              <a:buChar char="•"/>
            </a:pPr>
            <a:r>
              <a:rPr lang="en-US" dirty="0"/>
              <a:t> Goto Virtual Servers </a:t>
            </a:r>
            <a:r>
              <a:rPr lang="en-US" dirty="0">
                <a:sym typeface="Wingdings" pitchFamily="2" charset="2"/>
              </a:rPr>
              <a:t> click create</a:t>
            </a:r>
            <a:endParaRPr lang="en-US" b="0" dirty="0"/>
          </a:p>
          <a:p>
            <a:pPr marL="285750" indent="-285750">
              <a:buFont typeface="Arial" pitchFamily="34" charset="0"/>
              <a:buChar char="•"/>
            </a:pPr>
            <a:endParaRPr lang="en-US" b="0" dirty="0"/>
          </a:p>
        </p:txBody>
      </p:sp>
      <p:sp>
        <p:nvSpPr>
          <p:cNvPr id="3" name="Title 2"/>
          <p:cNvSpPr>
            <a:spLocks noGrp="1"/>
          </p:cNvSpPr>
          <p:nvPr>
            <p:ph type="title"/>
          </p:nvPr>
        </p:nvSpPr>
        <p:spPr>
          <a:xfrm>
            <a:off x="1524000" y="1066800"/>
            <a:ext cx="7162800" cy="615553"/>
          </a:xfrm>
        </p:spPr>
        <p:txBody>
          <a:bodyPr/>
          <a:lstStyle/>
          <a:p>
            <a:r>
              <a:rPr lang="en-US" dirty="0">
                <a:solidFill>
                  <a:schemeClr val="tx1">
                    <a:lumMod val="65000"/>
                    <a:lumOff val="35000"/>
                  </a:schemeClr>
                </a:solidFill>
              </a:rPr>
              <a:t>Configuring Virtual Server</a:t>
            </a:r>
            <a:endParaRPr lang="en-US" dirty="0"/>
          </a:p>
        </p:txBody>
      </p:sp>
      <p:pic>
        <p:nvPicPr>
          <p:cNvPr id="5" name="Picture 4"/>
          <p:cNvPicPr/>
          <p:nvPr/>
        </p:nvPicPr>
        <p:blipFill>
          <a:blip r:embed="rId2"/>
          <a:stretch>
            <a:fillRect/>
          </a:stretch>
        </p:blipFill>
        <p:spPr>
          <a:xfrm>
            <a:off x="838200" y="2971800"/>
            <a:ext cx="7543800" cy="2954020"/>
          </a:xfrm>
          <a:prstGeom prst="rect">
            <a:avLst/>
          </a:prstGeom>
        </p:spPr>
      </p:pic>
    </p:spTree>
    <p:extLst>
      <p:ext uri="{BB962C8B-B14F-4D97-AF65-F5344CB8AC3E}">
        <p14:creationId xmlns:p14="http://schemas.microsoft.com/office/powerpoint/2010/main" val="658072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800" y="2133600"/>
            <a:ext cx="6248400" cy="685800"/>
          </a:xfrm>
        </p:spPr>
        <p:txBody>
          <a:bodyPr/>
          <a:lstStyle/>
          <a:p>
            <a:pPr marL="285750" indent="-285750">
              <a:buFont typeface="Arial" pitchFamily="34" charset="0"/>
              <a:buChar char="•"/>
            </a:pPr>
            <a:r>
              <a:rPr lang="en-US" dirty="0"/>
              <a:t>Give a name &amp; assign IP as shown below</a:t>
            </a:r>
            <a:endParaRPr lang="en-US" b="0" dirty="0"/>
          </a:p>
          <a:p>
            <a:pPr marL="285750" indent="-285750">
              <a:buFont typeface="Arial" pitchFamily="34" charset="0"/>
              <a:buChar char="•"/>
            </a:pPr>
            <a:endParaRPr lang="en-US" b="0" dirty="0"/>
          </a:p>
        </p:txBody>
      </p:sp>
      <p:sp>
        <p:nvSpPr>
          <p:cNvPr id="3" name="Title 2"/>
          <p:cNvSpPr>
            <a:spLocks noGrp="1"/>
          </p:cNvSpPr>
          <p:nvPr>
            <p:ph type="title"/>
          </p:nvPr>
        </p:nvSpPr>
        <p:spPr>
          <a:xfrm>
            <a:off x="1524000" y="1066800"/>
            <a:ext cx="7162800" cy="615553"/>
          </a:xfrm>
        </p:spPr>
        <p:txBody>
          <a:bodyPr/>
          <a:lstStyle/>
          <a:p>
            <a:r>
              <a:rPr lang="en-US" dirty="0">
                <a:solidFill>
                  <a:schemeClr val="tx1">
                    <a:lumMod val="65000"/>
                    <a:lumOff val="35000"/>
                  </a:schemeClr>
                </a:solidFill>
              </a:rPr>
              <a:t>Configuring Virtual Server</a:t>
            </a:r>
            <a:endParaRPr lang="en-US" dirty="0"/>
          </a:p>
        </p:txBody>
      </p:sp>
      <p:pic>
        <p:nvPicPr>
          <p:cNvPr id="6" name="Picture 5"/>
          <p:cNvPicPr/>
          <p:nvPr/>
        </p:nvPicPr>
        <p:blipFill>
          <a:blip r:embed="rId2"/>
          <a:stretch>
            <a:fillRect/>
          </a:stretch>
        </p:blipFill>
        <p:spPr>
          <a:xfrm>
            <a:off x="685800" y="3352800"/>
            <a:ext cx="8153400" cy="2743200"/>
          </a:xfrm>
          <a:prstGeom prst="rect">
            <a:avLst/>
          </a:prstGeom>
        </p:spPr>
      </p:pic>
      <p:sp>
        <p:nvSpPr>
          <p:cNvPr id="4" name="Cloud Callout 3"/>
          <p:cNvSpPr/>
          <p:nvPr/>
        </p:nvSpPr>
        <p:spPr>
          <a:xfrm>
            <a:off x="5867400" y="2463800"/>
            <a:ext cx="2667000" cy="838200"/>
          </a:xfrm>
          <a:prstGeom prst="cloudCallout">
            <a:avLst>
              <a:gd name="adj1" fmla="val 43453"/>
              <a:gd name="adj2" fmla="val 207954"/>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Then click create</a:t>
            </a:r>
            <a:endParaRPr lang="en-IN" dirty="0"/>
          </a:p>
        </p:txBody>
      </p:sp>
    </p:spTree>
    <p:extLst>
      <p:ext uri="{BB962C8B-B14F-4D97-AF65-F5344CB8AC3E}">
        <p14:creationId xmlns:p14="http://schemas.microsoft.com/office/powerpoint/2010/main" val="2717083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33600" y="1143000"/>
            <a:ext cx="5511800" cy="615553"/>
          </a:xfrm>
        </p:spPr>
        <p:txBody>
          <a:bodyPr/>
          <a:lstStyle/>
          <a:p>
            <a:r>
              <a:rPr lang="en-US" dirty="0">
                <a:solidFill>
                  <a:schemeClr val="tx1">
                    <a:lumMod val="65000"/>
                    <a:lumOff val="35000"/>
                  </a:schemeClr>
                </a:solidFill>
              </a:rPr>
              <a:t>Download A10</a:t>
            </a:r>
          </a:p>
        </p:txBody>
      </p:sp>
      <p:sp>
        <p:nvSpPr>
          <p:cNvPr id="4" name="Subtitle 3"/>
          <p:cNvSpPr>
            <a:spLocks noGrp="1"/>
          </p:cNvSpPr>
          <p:nvPr>
            <p:ph type="subTitle" idx="1"/>
          </p:nvPr>
        </p:nvSpPr>
        <p:spPr>
          <a:xfrm>
            <a:off x="762000" y="1905000"/>
            <a:ext cx="7620000" cy="1143000"/>
          </a:xfrm>
        </p:spPr>
        <p:txBody>
          <a:bodyPr/>
          <a:lstStyle/>
          <a:p>
            <a:pPr marL="285750" indent="-285750">
              <a:buFont typeface="Arial" pitchFamily="34" charset="0"/>
              <a:buChar char="•"/>
            </a:pPr>
            <a:r>
              <a:rPr lang="en-US" dirty="0"/>
              <a:t>Goto below URL &amp; fill the required detail to download A10 trial .ova image &amp; license</a:t>
            </a:r>
          </a:p>
          <a:p>
            <a:endParaRPr lang="en-US" sz="1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362" y="3505200"/>
            <a:ext cx="6391275"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7144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800" y="1905000"/>
            <a:ext cx="6248400" cy="990600"/>
          </a:xfrm>
        </p:spPr>
        <p:txBody>
          <a:bodyPr/>
          <a:lstStyle/>
          <a:p>
            <a:pPr marL="285750" indent="-285750">
              <a:buFont typeface="Arial" pitchFamily="34" charset="0"/>
              <a:buChar char="•"/>
            </a:pPr>
            <a:r>
              <a:rPr lang="en-US" dirty="0"/>
              <a:t>Give name, select protocol &amp; port no.</a:t>
            </a:r>
          </a:p>
          <a:p>
            <a:pPr marL="285750" indent="-285750">
              <a:buFont typeface="Arial" pitchFamily="34" charset="0"/>
              <a:buChar char="•"/>
            </a:pPr>
            <a:r>
              <a:rPr lang="en-US" dirty="0"/>
              <a:t>Choose server group</a:t>
            </a:r>
          </a:p>
          <a:p>
            <a:pPr marL="285750" indent="-285750">
              <a:buFont typeface="Arial" pitchFamily="34" charset="0"/>
              <a:buChar char="•"/>
            </a:pPr>
            <a:endParaRPr lang="en-US" b="0" dirty="0"/>
          </a:p>
        </p:txBody>
      </p:sp>
      <p:sp>
        <p:nvSpPr>
          <p:cNvPr id="3" name="Title 2"/>
          <p:cNvSpPr>
            <a:spLocks noGrp="1"/>
          </p:cNvSpPr>
          <p:nvPr>
            <p:ph type="title"/>
          </p:nvPr>
        </p:nvSpPr>
        <p:spPr>
          <a:xfrm>
            <a:off x="1524000" y="1066800"/>
            <a:ext cx="7162800" cy="615553"/>
          </a:xfrm>
        </p:spPr>
        <p:txBody>
          <a:bodyPr/>
          <a:lstStyle/>
          <a:p>
            <a:r>
              <a:rPr lang="en-US" dirty="0">
                <a:solidFill>
                  <a:schemeClr val="tx1">
                    <a:lumMod val="65000"/>
                    <a:lumOff val="35000"/>
                  </a:schemeClr>
                </a:solidFill>
              </a:rPr>
              <a:t>Configuring Virtual Server</a:t>
            </a:r>
            <a:endParaRPr lang="en-US" dirty="0"/>
          </a:p>
        </p:txBody>
      </p:sp>
      <p:pic>
        <p:nvPicPr>
          <p:cNvPr id="6" name="Picture 5"/>
          <p:cNvPicPr/>
          <p:nvPr/>
        </p:nvPicPr>
        <p:blipFill>
          <a:blip r:embed="rId2"/>
          <a:stretch>
            <a:fillRect/>
          </a:stretch>
        </p:blipFill>
        <p:spPr>
          <a:xfrm>
            <a:off x="685800" y="3276599"/>
            <a:ext cx="8001000" cy="3093085"/>
          </a:xfrm>
          <a:prstGeom prst="rect">
            <a:avLst/>
          </a:prstGeom>
        </p:spPr>
      </p:pic>
    </p:spTree>
    <p:extLst>
      <p:ext uri="{BB962C8B-B14F-4D97-AF65-F5344CB8AC3E}">
        <p14:creationId xmlns:p14="http://schemas.microsoft.com/office/powerpoint/2010/main" val="2717083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62000" y="1917700"/>
            <a:ext cx="6248400" cy="1511300"/>
          </a:xfrm>
        </p:spPr>
        <p:txBody>
          <a:bodyPr/>
          <a:lstStyle/>
          <a:p>
            <a:pPr marL="285750" indent="-285750">
              <a:buFont typeface="Arial" pitchFamily="34" charset="0"/>
              <a:buChar char="•"/>
            </a:pPr>
            <a:endParaRPr lang="en-US" dirty="0"/>
          </a:p>
          <a:p>
            <a:pPr marL="285750" indent="-285750">
              <a:buFont typeface="Wingdings" pitchFamily="2" charset="2"/>
              <a:buChar char="Ø"/>
            </a:pPr>
            <a:r>
              <a:rPr lang="en-US" u="sng" dirty="0"/>
              <a:t>Enabling SNAT:</a:t>
            </a:r>
          </a:p>
          <a:p>
            <a:pPr marL="285750" indent="-285750">
              <a:buFont typeface="Arial" pitchFamily="34" charset="0"/>
              <a:buChar char="•"/>
            </a:pPr>
            <a:endParaRPr lang="en-US" dirty="0"/>
          </a:p>
          <a:p>
            <a:pPr marL="285750" indent="-285750">
              <a:buFont typeface="Arial" pitchFamily="34" charset="0"/>
              <a:buChar char="•"/>
            </a:pPr>
            <a:r>
              <a:rPr lang="en-US" dirty="0"/>
              <a:t> Expand the general fields &amp; check the Source NAT  Auto checkbox &amp; click update</a:t>
            </a:r>
            <a:endParaRPr lang="en-US" b="0" dirty="0"/>
          </a:p>
          <a:p>
            <a:pPr marL="285750" indent="-285750">
              <a:buFont typeface="Arial" pitchFamily="34" charset="0"/>
              <a:buChar char="•"/>
            </a:pPr>
            <a:endParaRPr lang="en-US" b="0" dirty="0"/>
          </a:p>
        </p:txBody>
      </p:sp>
      <p:sp>
        <p:nvSpPr>
          <p:cNvPr id="3" name="Title 2"/>
          <p:cNvSpPr>
            <a:spLocks noGrp="1"/>
          </p:cNvSpPr>
          <p:nvPr>
            <p:ph type="title"/>
          </p:nvPr>
        </p:nvSpPr>
        <p:spPr>
          <a:xfrm>
            <a:off x="1524000" y="1066800"/>
            <a:ext cx="7162800" cy="615553"/>
          </a:xfrm>
        </p:spPr>
        <p:txBody>
          <a:bodyPr/>
          <a:lstStyle/>
          <a:p>
            <a:r>
              <a:rPr lang="en-US" dirty="0">
                <a:solidFill>
                  <a:schemeClr val="tx1">
                    <a:lumMod val="65000"/>
                    <a:lumOff val="35000"/>
                  </a:schemeClr>
                </a:solidFill>
              </a:rPr>
              <a:t>Configuring Virtual Server</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447848"/>
            <a:ext cx="6400800" cy="3020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7083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800" y="1905000"/>
            <a:ext cx="6248400" cy="990600"/>
          </a:xfrm>
        </p:spPr>
        <p:txBody>
          <a:bodyPr/>
          <a:lstStyle/>
          <a:p>
            <a:pPr marL="285750" indent="-285750">
              <a:buFont typeface="Arial" pitchFamily="34" charset="0"/>
              <a:buChar char="•"/>
            </a:pPr>
            <a:r>
              <a:rPr lang="en-US" dirty="0"/>
              <a:t>Type the VS ip address in URL bar to access webpage</a:t>
            </a:r>
          </a:p>
          <a:p>
            <a:pPr marL="285750" indent="-285750">
              <a:buFont typeface="Arial" pitchFamily="34" charset="0"/>
              <a:buChar char="•"/>
            </a:pPr>
            <a:endParaRPr lang="en-US" b="0" dirty="0"/>
          </a:p>
        </p:txBody>
      </p:sp>
      <p:sp>
        <p:nvSpPr>
          <p:cNvPr id="3" name="Title 2"/>
          <p:cNvSpPr>
            <a:spLocks noGrp="1"/>
          </p:cNvSpPr>
          <p:nvPr>
            <p:ph type="title"/>
          </p:nvPr>
        </p:nvSpPr>
        <p:spPr>
          <a:xfrm>
            <a:off x="1524000" y="1066800"/>
            <a:ext cx="7162800" cy="615553"/>
          </a:xfrm>
        </p:spPr>
        <p:txBody>
          <a:bodyPr/>
          <a:lstStyle/>
          <a:p>
            <a:r>
              <a:rPr lang="en-US" dirty="0">
                <a:solidFill>
                  <a:schemeClr val="tx1">
                    <a:lumMod val="65000"/>
                    <a:lumOff val="35000"/>
                  </a:schemeClr>
                </a:solidFill>
              </a:rPr>
              <a:t>Accessing Web Service</a:t>
            </a:r>
            <a:endParaRPr lang="en-US" dirty="0"/>
          </a:p>
        </p:txBody>
      </p:sp>
      <p:pic>
        <p:nvPicPr>
          <p:cNvPr id="5" name="Picture 4"/>
          <p:cNvPicPr/>
          <p:nvPr/>
        </p:nvPicPr>
        <p:blipFill>
          <a:blip r:embed="rId2"/>
          <a:stretch>
            <a:fillRect/>
          </a:stretch>
        </p:blipFill>
        <p:spPr>
          <a:xfrm>
            <a:off x="1143000" y="3124200"/>
            <a:ext cx="6934200" cy="3310255"/>
          </a:xfrm>
          <a:prstGeom prst="rect">
            <a:avLst/>
          </a:prstGeom>
        </p:spPr>
      </p:pic>
    </p:spTree>
    <p:extLst>
      <p:ext uri="{BB962C8B-B14F-4D97-AF65-F5344CB8AC3E}">
        <p14:creationId xmlns:p14="http://schemas.microsoft.com/office/powerpoint/2010/main" val="2863784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800" y="1905000"/>
            <a:ext cx="6248400" cy="990600"/>
          </a:xfrm>
        </p:spPr>
        <p:txBody>
          <a:bodyPr/>
          <a:lstStyle/>
          <a:p>
            <a:pPr marL="285750" indent="-285750">
              <a:buFont typeface="Arial" pitchFamily="34" charset="0"/>
              <a:buChar char="•"/>
            </a:pPr>
            <a:r>
              <a:rPr lang="en-US" dirty="0"/>
              <a:t>Goto ADC </a:t>
            </a:r>
            <a:r>
              <a:rPr lang="en-US" dirty="0">
                <a:sym typeface="Wingdings" pitchFamily="2" charset="2"/>
              </a:rPr>
              <a:t> Health Monitor  click create</a:t>
            </a:r>
            <a:endParaRPr lang="en-US" dirty="0"/>
          </a:p>
          <a:p>
            <a:pPr marL="285750" indent="-285750">
              <a:buFont typeface="Arial" pitchFamily="34" charset="0"/>
              <a:buChar char="•"/>
            </a:pPr>
            <a:endParaRPr lang="en-US" b="0" dirty="0"/>
          </a:p>
        </p:txBody>
      </p:sp>
      <p:sp>
        <p:nvSpPr>
          <p:cNvPr id="3" name="Title 2"/>
          <p:cNvSpPr>
            <a:spLocks noGrp="1"/>
          </p:cNvSpPr>
          <p:nvPr>
            <p:ph type="title"/>
          </p:nvPr>
        </p:nvSpPr>
        <p:spPr>
          <a:xfrm>
            <a:off x="1524000" y="1066800"/>
            <a:ext cx="7162800" cy="615553"/>
          </a:xfrm>
        </p:spPr>
        <p:txBody>
          <a:bodyPr/>
          <a:lstStyle/>
          <a:p>
            <a:r>
              <a:rPr lang="en-US" dirty="0">
                <a:solidFill>
                  <a:schemeClr val="tx1">
                    <a:lumMod val="65000"/>
                    <a:lumOff val="35000"/>
                  </a:schemeClr>
                </a:solidFill>
              </a:rPr>
              <a:t>Configuring Health Monitor</a:t>
            </a:r>
            <a:endParaRPr lang="en-US" dirty="0"/>
          </a:p>
        </p:txBody>
      </p:sp>
      <p:pic>
        <p:nvPicPr>
          <p:cNvPr id="5" name="Picture 4"/>
          <p:cNvPicPr/>
          <p:nvPr/>
        </p:nvPicPr>
        <p:blipFill>
          <a:blip r:embed="rId2"/>
          <a:stretch>
            <a:fillRect/>
          </a:stretch>
        </p:blipFill>
        <p:spPr>
          <a:xfrm>
            <a:off x="914400" y="3352800"/>
            <a:ext cx="7467600" cy="2805430"/>
          </a:xfrm>
          <a:prstGeom prst="rect">
            <a:avLst/>
          </a:prstGeom>
        </p:spPr>
      </p:pic>
    </p:spTree>
    <p:extLst>
      <p:ext uri="{BB962C8B-B14F-4D97-AF65-F5344CB8AC3E}">
        <p14:creationId xmlns:p14="http://schemas.microsoft.com/office/powerpoint/2010/main" val="2863784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14400" y="1752600"/>
            <a:ext cx="6248400" cy="990600"/>
          </a:xfrm>
        </p:spPr>
        <p:txBody>
          <a:bodyPr/>
          <a:lstStyle/>
          <a:p>
            <a:pPr marL="285750" indent="-285750">
              <a:buFont typeface="Arial" pitchFamily="34" charset="0"/>
              <a:buChar char="•"/>
            </a:pPr>
            <a:r>
              <a:rPr lang="en-US" b="0" dirty="0"/>
              <a:t>Type name, select method type &amp; choose port to monitor.</a:t>
            </a:r>
          </a:p>
          <a:p>
            <a:pPr marL="285750" indent="-285750">
              <a:buFont typeface="Arial" pitchFamily="34" charset="0"/>
              <a:buChar char="•"/>
            </a:pPr>
            <a:r>
              <a:rPr lang="en-US" b="0" dirty="0"/>
              <a:t>Click create</a:t>
            </a:r>
          </a:p>
        </p:txBody>
      </p:sp>
      <p:sp>
        <p:nvSpPr>
          <p:cNvPr id="3" name="Title 2"/>
          <p:cNvSpPr>
            <a:spLocks noGrp="1"/>
          </p:cNvSpPr>
          <p:nvPr>
            <p:ph type="title"/>
          </p:nvPr>
        </p:nvSpPr>
        <p:spPr>
          <a:xfrm>
            <a:off x="1524000" y="1066800"/>
            <a:ext cx="7162800" cy="615553"/>
          </a:xfrm>
        </p:spPr>
        <p:txBody>
          <a:bodyPr/>
          <a:lstStyle/>
          <a:p>
            <a:r>
              <a:rPr lang="en-US" dirty="0">
                <a:solidFill>
                  <a:schemeClr val="tx1">
                    <a:lumMod val="65000"/>
                    <a:lumOff val="35000"/>
                  </a:schemeClr>
                </a:solidFill>
              </a:rPr>
              <a:t>Configuring Health Monitor</a:t>
            </a:r>
            <a:endParaRPr lang="en-US" dirty="0"/>
          </a:p>
        </p:txBody>
      </p:sp>
      <p:pic>
        <p:nvPicPr>
          <p:cNvPr id="6" name="Picture 5"/>
          <p:cNvPicPr/>
          <p:nvPr/>
        </p:nvPicPr>
        <p:blipFill>
          <a:blip r:embed="rId2"/>
          <a:stretch>
            <a:fillRect/>
          </a:stretch>
        </p:blipFill>
        <p:spPr>
          <a:xfrm>
            <a:off x="914400" y="3124200"/>
            <a:ext cx="7162800" cy="2821305"/>
          </a:xfrm>
          <a:prstGeom prst="rect">
            <a:avLst/>
          </a:prstGeom>
        </p:spPr>
      </p:pic>
    </p:spTree>
    <p:extLst>
      <p:ext uri="{BB962C8B-B14F-4D97-AF65-F5344CB8AC3E}">
        <p14:creationId xmlns:p14="http://schemas.microsoft.com/office/powerpoint/2010/main" val="1028153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800" y="1905000"/>
            <a:ext cx="6248400" cy="990600"/>
          </a:xfrm>
        </p:spPr>
        <p:txBody>
          <a:bodyPr/>
          <a:lstStyle/>
          <a:p>
            <a:pPr marL="285750" indent="-285750">
              <a:buFont typeface="Arial" pitchFamily="34" charset="0"/>
              <a:buChar char="•"/>
            </a:pPr>
            <a:r>
              <a:rPr lang="en-US" dirty="0"/>
              <a:t>Goto Server Groups </a:t>
            </a:r>
            <a:r>
              <a:rPr lang="en-US" dirty="0">
                <a:sym typeface="Wingdings" pitchFamily="2" charset="2"/>
              </a:rPr>
              <a:t> click edit</a:t>
            </a:r>
          </a:p>
          <a:p>
            <a:pPr marL="285750" indent="-285750">
              <a:buFont typeface="Arial" pitchFamily="34" charset="0"/>
              <a:buChar char="•"/>
            </a:pPr>
            <a:r>
              <a:rPr lang="en-US" dirty="0">
                <a:sym typeface="Wingdings" pitchFamily="2" charset="2"/>
              </a:rPr>
              <a:t>Choose health monitor &amp; click update.</a:t>
            </a:r>
            <a:endParaRPr lang="en-US" dirty="0"/>
          </a:p>
          <a:p>
            <a:pPr marL="285750" indent="-285750">
              <a:buFont typeface="Arial" pitchFamily="34" charset="0"/>
              <a:buChar char="•"/>
            </a:pPr>
            <a:endParaRPr lang="en-US" b="0" dirty="0"/>
          </a:p>
        </p:txBody>
      </p:sp>
      <p:sp>
        <p:nvSpPr>
          <p:cNvPr id="3" name="Title 2"/>
          <p:cNvSpPr>
            <a:spLocks noGrp="1"/>
          </p:cNvSpPr>
          <p:nvPr>
            <p:ph type="title"/>
          </p:nvPr>
        </p:nvSpPr>
        <p:spPr>
          <a:xfrm>
            <a:off x="1524000" y="1066800"/>
            <a:ext cx="7162800" cy="615553"/>
          </a:xfrm>
        </p:spPr>
        <p:txBody>
          <a:bodyPr/>
          <a:lstStyle/>
          <a:p>
            <a:r>
              <a:rPr lang="en-US" dirty="0">
                <a:solidFill>
                  <a:schemeClr val="tx1">
                    <a:lumMod val="65000"/>
                    <a:lumOff val="35000"/>
                  </a:schemeClr>
                </a:solidFill>
              </a:rPr>
              <a:t>Assigning Health Monitor</a:t>
            </a:r>
            <a:endParaRPr lang="en-US" dirty="0"/>
          </a:p>
        </p:txBody>
      </p:sp>
      <p:pic>
        <p:nvPicPr>
          <p:cNvPr id="6" name="Picture 5"/>
          <p:cNvPicPr/>
          <p:nvPr/>
        </p:nvPicPr>
        <p:blipFill>
          <a:blip r:embed="rId2"/>
          <a:stretch>
            <a:fillRect/>
          </a:stretch>
        </p:blipFill>
        <p:spPr>
          <a:xfrm>
            <a:off x="838200" y="2971800"/>
            <a:ext cx="7209155" cy="3268662"/>
          </a:xfrm>
          <a:prstGeom prst="rect">
            <a:avLst/>
          </a:prstGeom>
        </p:spPr>
      </p:pic>
    </p:spTree>
    <p:extLst>
      <p:ext uri="{BB962C8B-B14F-4D97-AF65-F5344CB8AC3E}">
        <p14:creationId xmlns:p14="http://schemas.microsoft.com/office/powerpoint/2010/main" val="1028153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800" y="1905000"/>
            <a:ext cx="6248400" cy="990600"/>
          </a:xfrm>
        </p:spPr>
        <p:txBody>
          <a:bodyPr/>
          <a:lstStyle/>
          <a:p>
            <a:pPr marL="285750" indent="-285750">
              <a:buFont typeface="Arial" pitchFamily="34" charset="0"/>
              <a:buChar char="•"/>
            </a:pPr>
            <a:r>
              <a:rPr lang="en-US" dirty="0"/>
              <a:t>Goto ADC SSL Management &amp; click create</a:t>
            </a:r>
          </a:p>
          <a:p>
            <a:pPr marL="285750" indent="-285750">
              <a:buFont typeface="Arial" pitchFamily="34" charset="0"/>
              <a:buChar char="•"/>
            </a:pPr>
            <a:endParaRPr lang="en-US" b="0" dirty="0"/>
          </a:p>
        </p:txBody>
      </p:sp>
      <p:sp>
        <p:nvSpPr>
          <p:cNvPr id="3" name="Title 2"/>
          <p:cNvSpPr>
            <a:spLocks noGrp="1"/>
          </p:cNvSpPr>
          <p:nvPr>
            <p:ph type="title"/>
          </p:nvPr>
        </p:nvSpPr>
        <p:spPr>
          <a:xfrm>
            <a:off x="1524000" y="1066800"/>
            <a:ext cx="7162800" cy="615553"/>
          </a:xfrm>
        </p:spPr>
        <p:txBody>
          <a:bodyPr/>
          <a:lstStyle/>
          <a:p>
            <a:r>
              <a:rPr lang="en-US" dirty="0">
                <a:solidFill>
                  <a:schemeClr val="tx1">
                    <a:lumMod val="65000"/>
                    <a:lumOff val="35000"/>
                  </a:schemeClr>
                </a:solidFill>
              </a:rPr>
              <a:t>Generating SSL Certificate</a:t>
            </a:r>
            <a:endParaRPr lang="en-US" dirty="0"/>
          </a:p>
        </p:txBody>
      </p:sp>
      <p:pic>
        <p:nvPicPr>
          <p:cNvPr id="5" name="Picture 4"/>
          <p:cNvPicPr/>
          <p:nvPr/>
        </p:nvPicPr>
        <p:blipFill>
          <a:blip r:embed="rId2"/>
          <a:stretch>
            <a:fillRect/>
          </a:stretch>
        </p:blipFill>
        <p:spPr>
          <a:xfrm>
            <a:off x="1066800" y="3048000"/>
            <a:ext cx="5731510" cy="2745740"/>
          </a:xfrm>
          <a:prstGeom prst="rect">
            <a:avLst/>
          </a:prstGeom>
        </p:spPr>
      </p:pic>
    </p:spTree>
    <p:extLst>
      <p:ext uri="{BB962C8B-B14F-4D97-AF65-F5344CB8AC3E}">
        <p14:creationId xmlns:p14="http://schemas.microsoft.com/office/powerpoint/2010/main" val="2780826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800" y="1905000"/>
            <a:ext cx="6248400" cy="990600"/>
          </a:xfrm>
        </p:spPr>
        <p:txBody>
          <a:bodyPr/>
          <a:lstStyle/>
          <a:p>
            <a:pPr marL="285750" indent="-285750">
              <a:buFont typeface="Arial" pitchFamily="34" charset="0"/>
              <a:buChar char="•"/>
            </a:pPr>
            <a:r>
              <a:rPr lang="en-US" dirty="0"/>
              <a:t>Fill the details &amp; click create</a:t>
            </a:r>
          </a:p>
          <a:p>
            <a:pPr marL="285750" indent="-285750">
              <a:buFont typeface="Arial" pitchFamily="34" charset="0"/>
              <a:buChar char="•"/>
            </a:pPr>
            <a:endParaRPr lang="en-US" b="0" dirty="0"/>
          </a:p>
        </p:txBody>
      </p:sp>
      <p:sp>
        <p:nvSpPr>
          <p:cNvPr id="3" name="Title 2"/>
          <p:cNvSpPr>
            <a:spLocks noGrp="1"/>
          </p:cNvSpPr>
          <p:nvPr>
            <p:ph type="title"/>
          </p:nvPr>
        </p:nvSpPr>
        <p:spPr>
          <a:xfrm>
            <a:off x="1524000" y="1066800"/>
            <a:ext cx="7162800" cy="615553"/>
          </a:xfrm>
        </p:spPr>
        <p:txBody>
          <a:bodyPr/>
          <a:lstStyle/>
          <a:p>
            <a:r>
              <a:rPr lang="en-US" dirty="0">
                <a:solidFill>
                  <a:schemeClr val="tx1">
                    <a:lumMod val="65000"/>
                    <a:lumOff val="35000"/>
                  </a:schemeClr>
                </a:solidFill>
              </a:rPr>
              <a:t>Generating SSL Certificate</a:t>
            </a:r>
            <a:endParaRPr lang="en-US" dirty="0"/>
          </a:p>
        </p:txBody>
      </p:sp>
      <p:pic>
        <p:nvPicPr>
          <p:cNvPr id="6" name="Picture 5"/>
          <p:cNvPicPr/>
          <p:nvPr/>
        </p:nvPicPr>
        <p:blipFill>
          <a:blip r:embed="rId2"/>
          <a:stretch>
            <a:fillRect/>
          </a:stretch>
        </p:blipFill>
        <p:spPr>
          <a:xfrm>
            <a:off x="1219200" y="3048000"/>
            <a:ext cx="6629400" cy="3086100"/>
          </a:xfrm>
          <a:prstGeom prst="rect">
            <a:avLst/>
          </a:prstGeom>
        </p:spPr>
      </p:pic>
    </p:spTree>
    <p:extLst>
      <p:ext uri="{BB962C8B-B14F-4D97-AF65-F5344CB8AC3E}">
        <p14:creationId xmlns:p14="http://schemas.microsoft.com/office/powerpoint/2010/main" val="389745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1066800"/>
            <a:ext cx="7162800" cy="615553"/>
          </a:xfrm>
        </p:spPr>
        <p:txBody>
          <a:bodyPr/>
          <a:lstStyle/>
          <a:p>
            <a:r>
              <a:rPr lang="en-US" dirty="0">
                <a:solidFill>
                  <a:schemeClr val="tx1">
                    <a:lumMod val="65000"/>
                    <a:lumOff val="35000"/>
                  </a:schemeClr>
                </a:solidFill>
              </a:rPr>
              <a:t>Generating SSL Certificate</a:t>
            </a:r>
            <a:endParaRPr lang="en-US" dirty="0"/>
          </a:p>
        </p:txBody>
      </p:sp>
      <p:pic>
        <p:nvPicPr>
          <p:cNvPr id="6" name="Picture 5"/>
          <p:cNvPicPr/>
          <p:nvPr/>
        </p:nvPicPr>
        <p:blipFill>
          <a:blip r:embed="rId2"/>
          <a:stretch>
            <a:fillRect/>
          </a:stretch>
        </p:blipFill>
        <p:spPr>
          <a:xfrm>
            <a:off x="685800" y="2209799"/>
            <a:ext cx="8123555" cy="3719195"/>
          </a:xfrm>
          <a:prstGeom prst="rect">
            <a:avLst/>
          </a:prstGeom>
        </p:spPr>
      </p:pic>
    </p:spTree>
    <p:extLst>
      <p:ext uri="{BB962C8B-B14F-4D97-AF65-F5344CB8AC3E}">
        <p14:creationId xmlns:p14="http://schemas.microsoft.com/office/powerpoint/2010/main" val="389745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800" y="1676400"/>
            <a:ext cx="6248400" cy="990600"/>
          </a:xfrm>
        </p:spPr>
        <p:txBody>
          <a:bodyPr/>
          <a:lstStyle/>
          <a:p>
            <a:pPr marL="285750" indent="-285750">
              <a:buFont typeface="Arial" pitchFamily="34" charset="0"/>
              <a:buChar char="•"/>
            </a:pPr>
            <a:r>
              <a:rPr lang="en-US" dirty="0"/>
              <a:t>Goto ADC </a:t>
            </a:r>
            <a:r>
              <a:rPr lang="en-US" dirty="0">
                <a:sym typeface="Wingdings" pitchFamily="2" charset="2"/>
              </a:rPr>
              <a:t> </a:t>
            </a:r>
            <a:r>
              <a:rPr lang="en-US" dirty="0"/>
              <a:t>Template.</a:t>
            </a:r>
            <a:endParaRPr lang="en-US" b="0" dirty="0"/>
          </a:p>
        </p:txBody>
      </p:sp>
      <p:sp>
        <p:nvSpPr>
          <p:cNvPr id="3" name="Title 2"/>
          <p:cNvSpPr>
            <a:spLocks noGrp="1"/>
          </p:cNvSpPr>
          <p:nvPr>
            <p:ph type="title"/>
          </p:nvPr>
        </p:nvSpPr>
        <p:spPr>
          <a:xfrm>
            <a:off x="1524000" y="1066800"/>
            <a:ext cx="7162800" cy="615553"/>
          </a:xfrm>
        </p:spPr>
        <p:txBody>
          <a:bodyPr/>
          <a:lstStyle/>
          <a:p>
            <a:r>
              <a:rPr lang="en-US" dirty="0">
                <a:solidFill>
                  <a:schemeClr val="tx1">
                    <a:lumMod val="65000"/>
                    <a:lumOff val="35000"/>
                  </a:schemeClr>
                </a:solidFill>
              </a:rPr>
              <a:t>Configuring Template</a:t>
            </a:r>
            <a:endParaRPr lang="en-US" dirty="0"/>
          </a:p>
        </p:txBody>
      </p:sp>
      <p:pic>
        <p:nvPicPr>
          <p:cNvPr id="6" name="Picture 5"/>
          <p:cNvPicPr/>
          <p:nvPr/>
        </p:nvPicPr>
        <p:blipFill>
          <a:blip r:embed="rId2"/>
          <a:stretch>
            <a:fillRect/>
          </a:stretch>
        </p:blipFill>
        <p:spPr>
          <a:xfrm>
            <a:off x="838200" y="2895600"/>
            <a:ext cx="7437755" cy="3074987"/>
          </a:xfrm>
          <a:prstGeom prst="rect">
            <a:avLst/>
          </a:prstGeom>
        </p:spPr>
      </p:pic>
    </p:spTree>
    <p:extLst>
      <p:ext uri="{BB962C8B-B14F-4D97-AF65-F5344CB8AC3E}">
        <p14:creationId xmlns:p14="http://schemas.microsoft.com/office/powerpoint/2010/main" val="389745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41500" y="1143000"/>
            <a:ext cx="6498937" cy="615553"/>
          </a:xfrm>
        </p:spPr>
        <p:txBody>
          <a:bodyPr/>
          <a:lstStyle/>
          <a:p>
            <a:r>
              <a:rPr lang="en-US" dirty="0">
                <a:solidFill>
                  <a:schemeClr val="tx1">
                    <a:lumMod val="65000"/>
                    <a:lumOff val="35000"/>
                  </a:schemeClr>
                </a:solidFill>
              </a:rPr>
              <a:t>Activating License</a:t>
            </a:r>
          </a:p>
        </p:txBody>
      </p:sp>
      <p:sp>
        <p:nvSpPr>
          <p:cNvPr id="20" name="Subtitle 1"/>
          <p:cNvSpPr>
            <a:spLocks noGrp="1"/>
          </p:cNvSpPr>
          <p:nvPr>
            <p:ph type="subTitle" idx="1"/>
          </p:nvPr>
        </p:nvSpPr>
        <p:spPr>
          <a:xfrm>
            <a:off x="1219200" y="1981200"/>
            <a:ext cx="7010400" cy="457200"/>
          </a:xfrm>
        </p:spPr>
        <p:txBody>
          <a:bodyPr/>
          <a:lstStyle/>
          <a:p>
            <a:pPr marL="285750" indent="-285750">
              <a:buFont typeface="Arial" pitchFamily="34" charset="0"/>
              <a:buChar char="•"/>
            </a:pPr>
            <a:r>
              <a:rPr lang="en-US" dirty="0"/>
              <a:t> Login to A10 via GUI username is admin &amp; password is a10</a:t>
            </a:r>
            <a:endParaRPr lang="en-US" b="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819400"/>
            <a:ext cx="6629400" cy="2912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0515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19200" y="1676400"/>
            <a:ext cx="6248400" cy="990600"/>
          </a:xfrm>
        </p:spPr>
        <p:txBody>
          <a:bodyPr/>
          <a:lstStyle/>
          <a:p>
            <a:pPr marL="285750" indent="-285750">
              <a:buFont typeface="Arial" pitchFamily="34" charset="0"/>
              <a:buChar char="•"/>
            </a:pPr>
            <a:r>
              <a:rPr lang="en-US" dirty="0"/>
              <a:t>Click create &amp; choose client </a:t>
            </a:r>
            <a:r>
              <a:rPr lang="en-US" dirty="0" err="1"/>
              <a:t>ssl</a:t>
            </a:r>
            <a:r>
              <a:rPr lang="en-US" dirty="0"/>
              <a:t>.</a:t>
            </a:r>
            <a:endParaRPr lang="en-US" b="0" dirty="0"/>
          </a:p>
        </p:txBody>
      </p:sp>
      <p:pic>
        <p:nvPicPr>
          <p:cNvPr id="5" name="Picture 4"/>
          <p:cNvPicPr/>
          <p:nvPr/>
        </p:nvPicPr>
        <p:blipFill>
          <a:blip r:embed="rId2"/>
          <a:stretch>
            <a:fillRect/>
          </a:stretch>
        </p:blipFill>
        <p:spPr>
          <a:xfrm>
            <a:off x="1371600" y="3124200"/>
            <a:ext cx="5867400" cy="3295650"/>
          </a:xfrm>
          <a:prstGeom prst="rect">
            <a:avLst/>
          </a:prstGeom>
        </p:spPr>
      </p:pic>
      <p:sp>
        <p:nvSpPr>
          <p:cNvPr id="7" name="Title 2"/>
          <p:cNvSpPr txBox="1">
            <a:spLocks/>
          </p:cNvSpPr>
          <p:nvPr/>
        </p:nvSpPr>
        <p:spPr bwMode="gray">
          <a:xfrm>
            <a:off x="1524000" y="1066800"/>
            <a:ext cx="7162800" cy="61555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lang="en-US" sz="4000" b="1" kern="1200">
                <a:solidFill>
                  <a:schemeClr val="bg2"/>
                </a:solidFill>
                <a:latin typeface="Arial" pitchFamily="34" charset="0"/>
                <a:ea typeface="+mj-ea"/>
                <a:cs typeface="Arial" pitchFamily="34" charset="0"/>
              </a:defRPr>
            </a:lvl1pPr>
            <a:lvl2pPr algn="l" rtl="0" eaLnBrk="1" fontAlgn="base" hangingPunct="1">
              <a:spcBef>
                <a:spcPct val="0"/>
              </a:spcBef>
              <a:spcAft>
                <a:spcPct val="0"/>
              </a:spcAft>
              <a:defRPr sz="3200" b="1">
                <a:solidFill>
                  <a:schemeClr val="tx2"/>
                </a:solidFill>
                <a:latin typeface="Arial" charset="0"/>
                <a:cs typeface="Arial" charset="0"/>
              </a:defRPr>
            </a:lvl2pPr>
            <a:lvl3pPr algn="l" rtl="0" eaLnBrk="1" fontAlgn="base" hangingPunct="1">
              <a:spcBef>
                <a:spcPct val="0"/>
              </a:spcBef>
              <a:spcAft>
                <a:spcPct val="0"/>
              </a:spcAft>
              <a:defRPr sz="3200" b="1">
                <a:solidFill>
                  <a:schemeClr val="tx2"/>
                </a:solidFill>
                <a:latin typeface="Arial" charset="0"/>
                <a:cs typeface="Arial" charset="0"/>
              </a:defRPr>
            </a:lvl3pPr>
            <a:lvl4pPr algn="l" rtl="0" eaLnBrk="1" fontAlgn="base" hangingPunct="1">
              <a:spcBef>
                <a:spcPct val="0"/>
              </a:spcBef>
              <a:spcAft>
                <a:spcPct val="0"/>
              </a:spcAft>
              <a:defRPr sz="3200" b="1">
                <a:solidFill>
                  <a:schemeClr val="tx2"/>
                </a:solidFill>
                <a:latin typeface="Arial" charset="0"/>
                <a:cs typeface="Arial" charset="0"/>
              </a:defRPr>
            </a:lvl4pPr>
            <a:lvl5pPr algn="l" rtl="0" eaLnBrk="1" fontAlgn="base" hangingPunct="1">
              <a:spcBef>
                <a:spcPct val="0"/>
              </a:spcBef>
              <a:spcAft>
                <a:spcPct val="0"/>
              </a:spcAft>
              <a:defRPr sz="3200" b="1">
                <a:solidFill>
                  <a:schemeClr val="tx2"/>
                </a:solidFill>
                <a:latin typeface="Arial" charset="0"/>
                <a:cs typeface="Arial" charset="0"/>
              </a:defRPr>
            </a:lvl5pPr>
            <a:lvl6pPr marL="457200" algn="l" rtl="0" eaLnBrk="1" fontAlgn="base" hangingPunct="1">
              <a:spcBef>
                <a:spcPct val="0"/>
              </a:spcBef>
              <a:spcAft>
                <a:spcPct val="0"/>
              </a:spcAft>
              <a:defRPr sz="3200" b="1">
                <a:solidFill>
                  <a:schemeClr val="tx2"/>
                </a:solidFill>
                <a:latin typeface="Arial" charset="0"/>
                <a:cs typeface="Arial" charset="0"/>
              </a:defRPr>
            </a:lvl6pPr>
            <a:lvl7pPr marL="914400" algn="l" rtl="0" eaLnBrk="1" fontAlgn="base" hangingPunct="1">
              <a:spcBef>
                <a:spcPct val="0"/>
              </a:spcBef>
              <a:spcAft>
                <a:spcPct val="0"/>
              </a:spcAft>
              <a:defRPr sz="3200" b="1">
                <a:solidFill>
                  <a:schemeClr val="tx2"/>
                </a:solidFill>
                <a:latin typeface="Arial" charset="0"/>
                <a:cs typeface="Arial" charset="0"/>
              </a:defRPr>
            </a:lvl7pPr>
            <a:lvl8pPr marL="1371600" algn="l" rtl="0" eaLnBrk="1" fontAlgn="base" hangingPunct="1">
              <a:spcBef>
                <a:spcPct val="0"/>
              </a:spcBef>
              <a:spcAft>
                <a:spcPct val="0"/>
              </a:spcAft>
              <a:defRPr sz="3200" b="1">
                <a:solidFill>
                  <a:schemeClr val="tx2"/>
                </a:solidFill>
                <a:latin typeface="Arial" charset="0"/>
                <a:cs typeface="Arial" charset="0"/>
              </a:defRPr>
            </a:lvl8pPr>
            <a:lvl9pPr marL="1828800" algn="l" rtl="0" eaLnBrk="1" fontAlgn="base" hangingPunct="1">
              <a:spcBef>
                <a:spcPct val="0"/>
              </a:spcBef>
              <a:spcAft>
                <a:spcPct val="0"/>
              </a:spcAft>
              <a:defRPr sz="3200" b="1">
                <a:solidFill>
                  <a:schemeClr val="tx2"/>
                </a:solidFill>
                <a:latin typeface="Arial" charset="0"/>
                <a:cs typeface="Arial" charset="0"/>
              </a:defRPr>
            </a:lvl9pPr>
          </a:lstStyle>
          <a:p>
            <a:r>
              <a:rPr lang="en-IN">
                <a:solidFill>
                  <a:schemeClr val="tx1">
                    <a:lumMod val="65000"/>
                    <a:lumOff val="35000"/>
                  </a:schemeClr>
                </a:solidFill>
              </a:rPr>
              <a:t>Configuring Template</a:t>
            </a:r>
            <a:endParaRPr lang="en-IN" dirty="0"/>
          </a:p>
        </p:txBody>
      </p:sp>
    </p:spTree>
    <p:extLst>
      <p:ext uri="{BB962C8B-B14F-4D97-AF65-F5344CB8AC3E}">
        <p14:creationId xmlns:p14="http://schemas.microsoft.com/office/powerpoint/2010/main" val="3960187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19200" y="1828800"/>
            <a:ext cx="6248400" cy="990600"/>
          </a:xfrm>
        </p:spPr>
        <p:txBody>
          <a:bodyPr/>
          <a:lstStyle/>
          <a:p>
            <a:pPr marL="285750" indent="-285750">
              <a:buFont typeface="Arial" pitchFamily="34" charset="0"/>
              <a:buChar char="•"/>
            </a:pPr>
            <a:r>
              <a:rPr lang="en-US" dirty="0"/>
              <a:t>Choose certificate &amp; key that we created.</a:t>
            </a:r>
          </a:p>
          <a:p>
            <a:pPr marL="285750" indent="-285750">
              <a:buFont typeface="Arial" pitchFamily="34" charset="0"/>
              <a:buChar char="•"/>
            </a:pPr>
            <a:r>
              <a:rPr lang="en-US" dirty="0"/>
              <a:t>Then click ok.</a:t>
            </a:r>
          </a:p>
        </p:txBody>
      </p:sp>
      <p:sp>
        <p:nvSpPr>
          <p:cNvPr id="7" name="Title 2"/>
          <p:cNvSpPr txBox="1">
            <a:spLocks/>
          </p:cNvSpPr>
          <p:nvPr/>
        </p:nvSpPr>
        <p:spPr bwMode="gray">
          <a:xfrm>
            <a:off x="1524000" y="1066800"/>
            <a:ext cx="7162800" cy="61555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lang="en-US" sz="4000" b="1" kern="1200">
                <a:solidFill>
                  <a:schemeClr val="bg2"/>
                </a:solidFill>
                <a:latin typeface="Arial" pitchFamily="34" charset="0"/>
                <a:ea typeface="+mj-ea"/>
                <a:cs typeface="Arial" pitchFamily="34" charset="0"/>
              </a:defRPr>
            </a:lvl1pPr>
            <a:lvl2pPr algn="l" rtl="0" eaLnBrk="1" fontAlgn="base" hangingPunct="1">
              <a:spcBef>
                <a:spcPct val="0"/>
              </a:spcBef>
              <a:spcAft>
                <a:spcPct val="0"/>
              </a:spcAft>
              <a:defRPr sz="3200" b="1">
                <a:solidFill>
                  <a:schemeClr val="tx2"/>
                </a:solidFill>
                <a:latin typeface="Arial" charset="0"/>
                <a:cs typeface="Arial" charset="0"/>
              </a:defRPr>
            </a:lvl2pPr>
            <a:lvl3pPr algn="l" rtl="0" eaLnBrk="1" fontAlgn="base" hangingPunct="1">
              <a:spcBef>
                <a:spcPct val="0"/>
              </a:spcBef>
              <a:spcAft>
                <a:spcPct val="0"/>
              </a:spcAft>
              <a:defRPr sz="3200" b="1">
                <a:solidFill>
                  <a:schemeClr val="tx2"/>
                </a:solidFill>
                <a:latin typeface="Arial" charset="0"/>
                <a:cs typeface="Arial" charset="0"/>
              </a:defRPr>
            </a:lvl3pPr>
            <a:lvl4pPr algn="l" rtl="0" eaLnBrk="1" fontAlgn="base" hangingPunct="1">
              <a:spcBef>
                <a:spcPct val="0"/>
              </a:spcBef>
              <a:spcAft>
                <a:spcPct val="0"/>
              </a:spcAft>
              <a:defRPr sz="3200" b="1">
                <a:solidFill>
                  <a:schemeClr val="tx2"/>
                </a:solidFill>
                <a:latin typeface="Arial" charset="0"/>
                <a:cs typeface="Arial" charset="0"/>
              </a:defRPr>
            </a:lvl4pPr>
            <a:lvl5pPr algn="l" rtl="0" eaLnBrk="1" fontAlgn="base" hangingPunct="1">
              <a:spcBef>
                <a:spcPct val="0"/>
              </a:spcBef>
              <a:spcAft>
                <a:spcPct val="0"/>
              </a:spcAft>
              <a:defRPr sz="3200" b="1">
                <a:solidFill>
                  <a:schemeClr val="tx2"/>
                </a:solidFill>
                <a:latin typeface="Arial" charset="0"/>
                <a:cs typeface="Arial" charset="0"/>
              </a:defRPr>
            </a:lvl5pPr>
            <a:lvl6pPr marL="457200" algn="l" rtl="0" eaLnBrk="1" fontAlgn="base" hangingPunct="1">
              <a:spcBef>
                <a:spcPct val="0"/>
              </a:spcBef>
              <a:spcAft>
                <a:spcPct val="0"/>
              </a:spcAft>
              <a:defRPr sz="3200" b="1">
                <a:solidFill>
                  <a:schemeClr val="tx2"/>
                </a:solidFill>
                <a:latin typeface="Arial" charset="0"/>
                <a:cs typeface="Arial" charset="0"/>
              </a:defRPr>
            </a:lvl6pPr>
            <a:lvl7pPr marL="914400" algn="l" rtl="0" eaLnBrk="1" fontAlgn="base" hangingPunct="1">
              <a:spcBef>
                <a:spcPct val="0"/>
              </a:spcBef>
              <a:spcAft>
                <a:spcPct val="0"/>
              </a:spcAft>
              <a:defRPr sz="3200" b="1">
                <a:solidFill>
                  <a:schemeClr val="tx2"/>
                </a:solidFill>
                <a:latin typeface="Arial" charset="0"/>
                <a:cs typeface="Arial" charset="0"/>
              </a:defRPr>
            </a:lvl7pPr>
            <a:lvl8pPr marL="1371600" algn="l" rtl="0" eaLnBrk="1" fontAlgn="base" hangingPunct="1">
              <a:spcBef>
                <a:spcPct val="0"/>
              </a:spcBef>
              <a:spcAft>
                <a:spcPct val="0"/>
              </a:spcAft>
              <a:defRPr sz="3200" b="1">
                <a:solidFill>
                  <a:schemeClr val="tx2"/>
                </a:solidFill>
                <a:latin typeface="Arial" charset="0"/>
                <a:cs typeface="Arial" charset="0"/>
              </a:defRPr>
            </a:lvl8pPr>
            <a:lvl9pPr marL="1828800" algn="l" rtl="0" eaLnBrk="1" fontAlgn="base" hangingPunct="1">
              <a:spcBef>
                <a:spcPct val="0"/>
              </a:spcBef>
              <a:spcAft>
                <a:spcPct val="0"/>
              </a:spcAft>
              <a:defRPr sz="3200" b="1">
                <a:solidFill>
                  <a:schemeClr val="tx2"/>
                </a:solidFill>
                <a:latin typeface="Arial" charset="0"/>
                <a:cs typeface="Arial" charset="0"/>
              </a:defRPr>
            </a:lvl9pPr>
          </a:lstStyle>
          <a:p>
            <a:r>
              <a:rPr lang="en-IN">
                <a:solidFill>
                  <a:schemeClr val="tx1">
                    <a:lumMod val="65000"/>
                    <a:lumOff val="35000"/>
                  </a:schemeClr>
                </a:solidFill>
              </a:rPr>
              <a:t>Configuring Template</a:t>
            </a:r>
            <a:endParaRPr lang="en-IN" dirty="0"/>
          </a:p>
        </p:txBody>
      </p:sp>
      <p:pic>
        <p:nvPicPr>
          <p:cNvPr id="6" name="Picture 5"/>
          <p:cNvPicPr/>
          <p:nvPr/>
        </p:nvPicPr>
        <p:blipFill>
          <a:blip r:embed="rId2"/>
          <a:stretch>
            <a:fillRect/>
          </a:stretch>
        </p:blipFill>
        <p:spPr>
          <a:xfrm>
            <a:off x="914400" y="3200400"/>
            <a:ext cx="7285355" cy="2742962"/>
          </a:xfrm>
          <a:prstGeom prst="rect">
            <a:avLst/>
          </a:prstGeom>
        </p:spPr>
      </p:pic>
    </p:spTree>
    <p:extLst>
      <p:ext uri="{BB962C8B-B14F-4D97-AF65-F5344CB8AC3E}">
        <p14:creationId xmlns:p14="http://schemas.microsoft.com/office/powerpoint/2010/main" val="3855742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95400" y="2514600"/>
            <a:ext cx="6248400" cy="990600"/>
          </a:xfrm>
        </p:spPr>
        <p:txBody>
          <a:bodyPr/>
          <a:lstStyle/>
          <a:p>
            <a:pPr marL="285750" indent="-285750">
              <a:buFont typeface="Arial" pitchFamily="34" charset="0"/>
              <a:buChar char="•"/>
            </a:pPr>
            <a:r>
              <a:rPr lang="en-US" dirty="0"/>
              <a:t>Goto virtual services, choose virtual service for which </a:t>
            </a:r>
            <a:r>
              <a:rPr lang="en-US" dirty="0" err="1"/>
              <a:t>ssl</a:t>
            </a:r>
            <a:r>
              <a:rPr lang="en-US" dirty="0"/>
              <a:t> certificates are required &amp; click edit</a:t>
            </a:r>
            <a:endParaRPr lang="en-US" b="0" dirty="0"/>
          </a:p>
        </p:txBody>
      </p:sp>
      <p:sp>
        <p:nvSpPr>
          <p:cNvPr id="7" name="Title 2"/>
          <p:cNvSpPr txBox="1">
            <a:spLocks/>
          </p:cNvSpPr>
          <p:nvPr/>
        </p:nvSpPr>
        <p:spPr bwMode="gray">
          <a:xfrm>
            <a:off x="1295400" y="1079500"/>
            <a:ext cx="7162800"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lang="en-US" sz="4000" b="1" kern="1200">
                <a:solidFill>
                  <a:schemeClr val="bg2"/>
                </a:solidFill>
                <a:latin typeface="Arial" pitchFamily="34" charset="0"/>
                <a:ea typeface="+mj-ea"/>
                <a:cs typeface="Arial" pitchFamily="34" charset="0"/>
              </a:defRPr>
            </a:lvl1pPr>
            <a:lvl2pPr algn="l" rtl="0" eaLnBrk="1" fontAlgn="base" hangingPunct="1">
              <a:spcBef>
                <a:spcPct val="0"/>
              </a:spcBef>
              <a:spcAft>
                <a:spcPct val="0"/>
              </a:spcAft>
              <a:defRPr sz="3200" b="1">
                <a:solidFill>
                  <a:schemeClr val="tx2"/>
                </a:solidFill>
                <a:latin typeface="Arial" charset="0"/>
                <a:cs typeface="Arial" charset="0"/>
              </a:defRPr>
            </a:lvl2pPr>
            <a:lvl3pPr algn="l" rtl="0" eaLnBrk="1" fontAlgn="base" hangingPunct="1">
              <a:spcBef>
                <a:spcPct val="0"/>
              </a:spcBef>
              <a:spcAft>
                <a:spcPct val="0"/>
              </a:spcAft>
              <a:defRPr sz="3200" b="1">
                <a:solidFill>
                  <a:schemeClr val="tx2"/>
                </a:solidFill>
                <a:latin typeface="Arial" charset="0"/>
                <a:cs typeface="Arial" charset="0"/>
              </a:defRPr>
            </a:lvl3pPr>
            <a:lvl4pPr algn="l" rtl="0" eaLnBrk="1" fontAlgn="base" hangingPunct="1">
              <a:spcBef>
                <a:spcPct val="0"/>
              </a:spcBef>
              <a:spcAft>
                <a:spcPct val="0"/>
              </a:spcAft>
              <a:defRPr sz="3200" b="1">
                <a:solidFill>
                  <a:schemeClr val="tx2"/>
                </a:solidFill>
                <a:latin typeface="Arial" charset="0"/>
                <a:cs typeface="Arial" charset="0"/>
              </a:defRPr>
            </a:lvl4pPr>
            <a:lvl5pPr algn="l" rtl="0" eaLnBrk="1" fontAlgn="base" hangingPunct="1">
              <a:spcBef>
                <a:spcPct val="0"/>
              </a:spcBef>
              <a:spcAft>
                <a:spcPct val="0"/>
              </a:spcAft>
              <a:defRPr sz="3200" b="1">
                <a:solidFill>
                  <a:schemeClr val="tx2"/>
                </a:solidFill>
                <a:latin typeface="Arial" charset="0"/>
                <a:cs typeface="Arial" charset="0"/>
              </a:defRPr>
            </a:lvl5pPr>
            <a:lvl6pPr marL="457200" algn="l" rtl="0" eaLnBrk="1" fontAlgn="base" hangingPunct="1">
              <a:spcBef>
                <a:spcPct val="0"/>
              </a:spcBef>
              <a:spcAft>
                <a:spcPct val="0"/>
              </a:spcAft>
              <a:defRPr sz="3200" b="1">
                <a:solidFill>
                  <a:schemeClr val="tx2"/>
                </a:solidFill>
                <a:latin typeface="Arial" charset="0"/>
                <a:cs typeface="Arial" charset="0"/>
              </a:defRPr>
            </a:lvl6pPr>
            <a:lvl7pPr marL="914400" algn="l" rtl="0" eaLnBrk="1" fontAlgn="base" hangingPunct="1">
              <a:spcBef>
                <a:spcPct val="0"/>
              </a:spcBef>
              <a:spcAft>
                <a:spcPct val="0"/>
              </a:spcAft>
              <a:defRPr sz="3200" b="1">
                <a:solidFill>
                  <a:schemeClr val="tx2"/>
                </a:solidFill>
                <a:latin typeface="Arial" charset="0"/>
                <a:cs typeface="Arial" charset="0"/>
              </a:defRPr>
            </a:lvl7pPr>
            <a:lvl8pPr marL="1371600" algn="l" rtl="0" eaLnBrk="1" fontAlgn="base" hangingPunct="1">
              <a:spcBef>
                <a:spcPct val="0"/>
              </a:spcBef>
              <a:spcAft>
                <a:spcPct val="0"/>
              </a:spcAft>
              <a:defRPr sz="3200" b="1">
                <a:solidFill>
                  <a:schemeClr val="tx2"/>
                </a:solidFill>
                <a:latin typeface="Arial" charset="0"/>
                <a:cs typeface="Arial" charset="0"/>
              </a:defRPr>
            </a:lvl8pPr>
            <a:lvl9pPr marL="1828800" algn="l" rtl="0" eaLnBrk="1" fontAlgn="base" hangingPunct="1">
              <a:spcBef>
                <a:spcPct val="0"/>
              </a:spcBef>
              <a:spcAft>
                <a:spcPct val="0"/>
              </a:spcAft>
              <a:defRPr sz="3200" b="1">
                <a:solidFill>
                  <a:schemeClr val="tx2"/>
                </a:solidFill>
                <a:latin typeface="Arial" charset="0"/>
                <a:cs typeface="Arial" charset="0"/>
              </a:defRPr>
            </a:lvl9pPr>
          </a:lstStyle>
          <a:p>
            <a:r>
              <a:rPr lang="en-IN" dirty="0">
                <a:solidFill>
                  <a:schemeClr val="tx1">
                    <a:lumMod val="65000"/>
                    <a:lumOff val="35000"/>
                  </a:schemeClr>
                </a:solidFill>
              </a:rPr>
              <a:t>Binding SSL Certificate with virtual service</a:t>
            </a:r>
            <a:endParaRPr lang="en-IN" dirty="0"/>
          </a:p>
        </p:txBody>
      </p:sp>
      <p:pic>
        <p:nvPicPr>
          <p:cNvPr id="8" name="Picture 7"/>
          <p:cNvPicPr/>
          <p:nvPr/>
        </p:nvPicPr>
        <p:blipFill>
          <a:blip r:embed="rId2"/>
          <a:stretch>
            <a:fillRect/>
          </a:stretch>
        </p:blipFill>
        <p:spPr>
          <a:xfrm>
            <a:off x="1143000" y="3962400"/>
            <a:ext cx="7056755" cy="2114232"/>
          </a:xfrm>
          <a:prstGeom prst="rect">
            <a:avLst/>
          </a:prstGeom>
        </p:spPr>
      </p:pic>
    </p:spTree>
    <p:extLst>
      <p:ext uri="{BB962C8B-B14F-4D97-AF65-F5344CB8AC3E}">
        <p14:creationId xmlns:p14="http://schemas.microsoft.com/office/powerpoint/2010/main" val="3855742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90600" y="2514600"/>
            <a:ext cx="6248400" cy="481806"/>
          </a:xfrm>
        </p:spPr>
        <p:txBody>
          <a:bodyPr/>
          <a:lstStyle/>
          <a:p>
            <a:pPr marL="285750" indent="-285750">
              <a:buFont typeface="Arial" pitchFamily="34" charset="0"/>
              <a:buChar char="•"/>
            </a:pPr>
            <a:r>
              <a:rPr lang="en-US" b="0" dirty="0"/>
              <a:t>Click Template in bottom</a:t>
            </a:r>
          </a:p>
        </p:txBody>
      </p:sp>
      <p:sp>
        <p:nvSpPr>
          <p:cNvPr id="7" name="Title 2"/>
          <p:cNvSpPr txBox="1">
            <a:spLocks/>
          </p:cNvSpPr>
          <p:nvPr/>
        </p:nvSpPr>
        <p:spPr bwMode="gray">
          <a:xfrm>
            <a:off x="1295400" y="1079500"/>
            <a:ext cx="7162800"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lang="en-US" sz="4000" b="1" kern="1200">
                <a:solidFill>
                  <a:schemeClr val="bg2"/>
                </a:solidFill>
                <a:latin typeface="Arial" pitchFamily="34" charset="0"/>
                <a:ea typeface="+mj-ea"/>
                <a:cs typeface="Arial" pitchFamily="34" charset="0"/>
              </a:defRPr>
            </a:lvl1pPr>
            <a:lvl2pPr algn="l" rtl="0" eaLnBrk="1" fontAlgn="base" hangingPunct="1">
              <a:spcBef>
                <a:spcPct val="0"/>
              </a:spcBef>
              <a:spcAft>
                <a:spcPct val="0"/>
              </a:spcAft>
              <a:defRPr sz="3200" b="1">
                <a:solidFill>
                  <a:schemeClr val="tx2"/>
                </a:solidFill>
                <a:latin typeface="Arial" charset="0"/>
                <a:cs typeface="Arial" charset="0"/>
              </a:defRPr>
            </a:lvl2pPr>
            <a:lvl3pPr algn="l" rtl="0" eaLnBrk="1" fontAlgn="base" hangingPunct="1">
              <a:spcBef>
                <a:spcPct val="0"/>
              </a:spcBef>
              <a:spcAft>
                <a:spcPct val="0"/>
              </a:spcAft>
              <a:defRPr sz="3200" b="1">
                <a:solidFill>
                  <a:schemeClr val="tx2"/>
                </a:solidFill>
                <a:latin typeface="Arial" charset="0"/>
                <a:cs typeface="Arial" charset="0"/>
              </a:defRPr>
            </a:lvl3pPr>
            <a:lvl4pPr algn="l" rtl="0" eaLnBrk="1" fontAlgn="base" hangingPunct="1">
              <a:spcBef>
                <a:spcPct val="0"/>
              </a:spcBef>
              <a:spcAft>
                <a:spcPct val="0"/>
              </a:spcAft>
              <a:defRPr sz="3200" b="1">
                <a:solidFill>
                  <a:schemeClr val="tx2"/>
                </a:solidFill>
                <a:latin typeface="Arial" charset="0"/>
                <a:cs typeface="Arial" charset="0"/>
              </a:defRPr>
            </a:lvl4pPr>
            <a:lvl5pPr algn="l" rtl="0" eaLnBrk="1" fontAlgn="base" hangingPunct="1">
              <a:spcBef>
                <a:spcPct val="0"/>
              </a:spcBef>
              <a:spcAft>
                <a:spcPct val="0"/>
              </a:spcAft>
              <a:defRPr sz="3200" b="1">
                <a:solidFill>
                  <a:schemeClr val="tx2"/>
                </a:solidFill>
                <a:latin typeface="Arial" charset="0"/>
                <a:cs typeface="Arial" charset="0"/>
              </a:defRPr>
            </a:lvl5pPr>
            <a:lvl6pPr marL="457200" algn="l" rtl="0" eaLnBrk="1" fontAlgn="base" hangingPunct="1">
              <a:spcBef>
                <a:spcPct val="0"/>
              </a:spcBef>
              <a:spcAft>
                <a:spcPct val="0"/>
              </a:spcAft>
              <a:defRPr sz="3200" b="1">
                <a:solidFill>
                  <a:schemeClr val="tx2"/>
                </a:solidFill>
                <a:latin typeface="Arial" charset="0"/>
                <a:cs typeface="Arial" charset="0"/>
              </a:defRPr>
            </a:lvl6pPr>
            <a:lvl7pPr marL="914400" algn="l" rtl="0" eaLnBrk="1" fontAlgn="base" hangingPunct="1">
              <a:spcBef>
                <a:spcPct val="0"/>
              </a:spcBef>
              <a:spcAft>
                <a:spcPct val="0"/>
              </a:spcAft>
              <a:defRPr sz="3200" b="1">
                <a:solidFill>
                  <a:schemeClr val="tx2"/>
                </a:solidFill>
                <a:latin typeface="Arial" charset="0"/>
                <a:cs typeface="Arial" charset="0"/>
              </a:defRPr>
            </a:lvl7pPr>
            <a:lvl8pPr marL="1371600" algn="l" rtl="0" eaLnBrk="1" fontAlgn="base" hangingPunct="1">
              <a:spcBef>
                <a:spcPct val="0"/>
              </a:spcBef>
              <a:spcAft>
                <a:spcPct val="0"/>
              </a:spcAft>
              <a:defRPr sz="3200" b="1">
                <a:solidFill>
                  <a:schemeClr val="tx2"/>
                </a:solidFill>
                <a:latin typeface="Arial" charset="0"/>
                <a:cs typeface="Arial" charset="0"/>
              </a:defRPr>
            </a:lvl8pPr>
            <a:lvl9pPr marL="1828800" algn="l" rtl="0" eaLnBrk="1" fontAlgn="base" hangingPunct="1">
              <a:spcBef>
                <a:spcPct val="0"/>
              </a:spcBef>
              <a:spcAft>
                <a:spcPct val="0"/>
              </a:spcAft>
              <a:defRPr sz="3200" b="1">
                <a:solidFill>
                  <a:schemeClr val="tx2"/>
                </a:solidFill>
                <a:latin typeface="Arial" charset="0"/>
                <a:cs typeface="Arial" charset="0"/>
              </a:defRPr>
            </a:lvl9pPr>
          </a:lstStyle>
          <a:p>
            <a:r>
              <a:rPr lang="en-IN" dirty="0">
                <a:solidFill>
                  <a:schemeClr val="tx1">
                    <a:lumMod val="65000"/>
                    <a:lumOff val="35000"/>
                  </a:schemeClr>
                </a:solidFill>
              </a:rPr>
              <a:t>Binding SSL Certificate with virtual service</a:t>
            </a:r>
            <a:endParaRPr lang="en-IN"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200400"/>
            <a:ext cx="6629400" cy="3149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8042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95400" y="2285206"/>
            <a:ext cx="6248400" cy="990600"/>
          </a:xfrm>
        </p:spPr>
        <p:txBody>
          <a:bodyPr/>
          <a:lstStyle/>
          <a:p>
            <a:pPr marL="285750" indent="-285750">
              <a:buFont typeface="Arial" pitchFamily="34" charset="0"/>
              <a:buChar char="•"/>
            </a:pPr>
            <a:r>
              <a:rPr lang="en-US" dirty="0"/>
              <a:t>Select template that we created for client </a:t>
            </a:r>
            <a:r>
              <a:rPr lang="en-US" dirty="0" err="1"/>
              <a:t>ssl</a:t>
            </a:r>
            <a:r>
              <a:rPr lang="en-US" dirty="0"/>
              <a:t>.</a:t>
            </a:r>
            <a:endParaRPr lang="en-US" b="0" dirty="0"/>
          </a:p>
        </p:txBody>
      </p:sp>
      <p:sp>
        <p:nvSpPr>
          <p:cNvPr id="7" name="Title 2"/>
          <p:cNvSpPr txBox="1">
            <a:spLocks/>
          </p:cNvSpPr>
          <p:nvPr/>
        </p:nvSpPr>
        <p:spPr bwMode="gray">
          <a:xfrm>
            <a:off x="1295400" y="1079500"/>
            <a:ext cx="7162800"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lang="en-US" sz="4000" b="1" kern="1200">
                <a:solidFill>
                  <a:schemeClr val="bg2"/>
                </a:solidFill>
                <a:latin typeface="Arial" pitchFamily="34" charset="0"/>
                <a:ea typeface="+mj-ea"/>
                <a:cs typeface="Arial" pitchFamily="34" charset="0"/>
              </a:defRPr>
            </a:lvl1pPr>
            <a:lvl2pPr algn="l" rtl="0" eaLnBrk="1" fontAlgn="base" hangingPunct="1">
              <a:spcBef>
                <a:spcPct val="0"/>
              </a:spcBef>
              <a:spcAft>
                <a:spcPct val="0"/>
              </a:spcAft>
              <a:defRPr sz="3200" b="1">
                <a:solidFill>
                  <a:schemeClr val="tx2"/>
                </a:solidFill>
                <a:latin typeface="Arial" charset="0"/>
                <a:cs typeface="Arial" charset="0"/>
              </a:defRPr>
            </a:lvl2pPr>
            <a:lvl3pPr algn="l" rtl="0" eaLnBrk="1" fontAlgn="base" hangingPunct="1">
              <a:spcBef>
                <a:spcPct val="0"/>
              </a:spcBef>
              <a:spcAft>
                <a:spcPct val="0"/>
              </a:spcAft>
              <a:defRPr sz="3200" b="1">
                <a:solidFill>
                  <a:schemeClr val="tx2"/>
                </a:solidFill>
                <a:latin typeface="Arial" charset="0"/>
                <a:cs typeface="Arial" charset="0"/>
              </a:defRPr>
            </a:lvl3pPr>
            <a:lvl4pPr algn="l" rtl="0" eaLnBrk="1" fontAlgn="base" hangingPunct="1">
              <a:spcBef>
                <a:spcPct val="0"/>
              </a:spcBef>
              <a:spcAft>
                <a:spcPct val="0"/>
              </a:spcAft>
              <a:defRPr sz="3200" b="1">
                <a:solidFill>
                  <a:schemeClr val="tx2"/>
                </a:solidFill>
                <a:latin typeface="Arial" charset="0"/>
                <a:cs typeface="Arial" charset="0"/>
              </a:defRPr>
            </a:lvl4pPr>
            <a:lvl5pPr algn="l" rtl="0" eaLnBrk="1" fontAlgn="base" hangingPunct="1">
              <a:spcBef>
                <a:spcPct val="0"/>
              </a:spcBef>
              <a:spcAft>
                <a:spcPct val="0"/>
              </a:spcAft>
              <a:defRPr sz="3200" b="1">
                <a:solidFill>
                  <a:schemeClr val="tx2"/>
                </a:solidFill>
                <a:latin typeface="Arial" charset="0"/>
                <a:cs typeface="Arial" charset="0"/>
              </a:defRPr>
            </a:lvl5pPr>
            <a:lvl6pPr marL="457200" algn="l" rtl="0" eaLnBrk="1" fontAlgn="base" hangingPunct="1">
              <a:spcBef>
                <a:spcPct val="0"/>
              </a:spcBef>
              <a:spcAft>
                <a:spcPct val="0"/>
              </a:spcAft>
              <a:defRPr sz="3200" b="1">
                <a:solidFill>
                  <a:schemeClr val="tx2"/>
                </a:solidFill>
                <a:latin typeface="Arial" charset="0"/>
                <a:cs typeface="Arial" charset="0"/>
              </a:defRPr>
            </a:lvl6pPr>
            <a:lvl7pPr marL="914400" algn="l" rtl="0" eaLnBrk="1" fontAlgn="base" hangingPunct="1">
              <a:spcBef>
                <a:spcPct val="0"/>
              </a:spcBef>
              <a:spcAft>
                <a:spcPct val="0"/>
              </a:spcAft>
              <a:defRPr sz="3200" b="1">
                <a:solidFill>
                  <a:schemeClr val="tx2"/>
                </a:solidFill>
                <a:latin typeface="Arial" charset="0"/>
                <a:cs typeface="Arial" charset="0"/>
              </a:defRPr>
            </a:lvl7pPr>
            <a:lvl8pPr marL="1371600" algn="l" rtl="0" eaLnBrk="1" fontAlgn="base" hangingPunct="1">
              <a:spcBef>
                <a:spcPct val="0"/>
              </a:spcBef>
              <a:spcAft>
                <a:spcPct val="0"/>
              </a:spcAft>
              <a:defRPr sz="3200" b="1">
                <a:solidFill>
                  <a:schemeClr val="tx2"/>
                </a:solidFill>
                <a:latin typeface="Arial" charset="0"/>
                <a:cs typeface="Arial" charset="0"/>
              </a:defRPr>
            </a:lvl8pPr>
            <a:lvl9pPr marL="1828800" algn="l" rtl="0" eaLnBrk="1" fontAlgn="base" hangingPunct="1">
              <a:spcBef>
                <a:spcPct val="0"/>
              </a:spcBef>
              <a:spcAft>
                <a:spcPct val="0"/>
              </a:spcAft>
              <a:defRPr sz="3200" b="1">
                <a:solidFill>
                  <a:schemeClr val="tx2"/>
                </a:solidFill>
                <a:latin typeface="Arial" charset="0"/>
                <a:cs typeface="Arial" charset="0"/>
              </a:defRPr>
            </a:lvl9pPr>
          </a:lstStyle>
          <a:p>
            <a:r>
              <a:rPr lang="en-IN" dirty="0">
                <a:solidFill>
                  <a:schemeClr val="tx1">
                    <a:lumMod val="65000"/>
                    <a:lumOff val="35000"/>
                  </a:schemeClr>
                </a:solidFill>
              </a:rPr>
              <a:t>Binding SSL Certificate with virtual service</a:t>
            </a:r>
            <a:endParaRPr lang="en-IN" dirty="0"/>
          </a:p>
        </p:txBody>
      </p:sp>
      <p:pic>
        <p:nvPicPr>
          <p:cNvPr id="5" name="Picture 4"/>
          <p:cNvPicPr/>
          <p:nvPr/>
        </p:nvPicPr>
        <p:blipFill>
          <a:blip r:embed="rId2"/>
          <a:stretch>
            <a:fillRect/>
          </a:stretch>
        </p:blipFill>
        <p:spPr>
          <a:xfrm>
            <a:off x="914400" y="3657600"/>
            <a:ext cx="7239000" cy="2823210"/>
          </a:xfrm>
          <a:prstGeom prst="rect">
            <a:avLst/>
          </a:prstGeom>
        </p:spPr>
      </p:pic>
    </p:spTree>
    <p:extLst>
      <p:ext uri="{BB962C8B-B14F-4D97-AF65-F5344CB8AC3E}">
        <p14:creationId xmlns:p14="http://schemas.microsoft.com/office/powerpoint/2010/main" val="2088042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95400" y="1600200"/>
            <a:ext cx="6248400" cy="990600"/>
          </a:xfrm>
        </p:spPr>
        <p:txBody>
          <a:bodyPr/>
          <a:lstStyle/>
          <a:p>
            <a:pPr marL="285750" indent="-285750">
              <a:buFont typeface="Arial" pitchFamily="34" charset="0"/>
              <a:buChar char="•"/>
            </a:pPr>
            <a:r>
              <a:rPr lang="en-US" dirty="0"/>
              <a:t>Type </a:t>
            </a:r>
            <a:r>
              <a:rPr lang="en-US" dirty="0">
                <a:hlinkClick r:id="rId2"/>
              </a:rPr>
              <a:t>https://VS-IP-Address</a:t>
            </a:r>
            <a:r>
              <a:rPr lang="en-US" dirty="0"/>
              <a:t> in </a:t>
            </a:r>
            <a:r>
              <a:rPr lang="en-US" dirty="0" err="1"/>
              <a:t>url</a:t>
            </a:r>
            <a:r>
              <a:rPr lang="en-US" dirty="0"/>
              <a:t> bar</a:t>
            </a:r>
          </a:p>
        </p:txBody>
      </p:sp>
      <p:sp>
        <p:nvSpPr>
          <p:cNvPr id="7" name="Title 2"/>
          <p:cNvSpPr txBox="1">
            <a:spLocks/>
          </p:cNvSpPr>
          <p:nvPr/>
        </p:nvSpPr>
        <p:spPr bwMode="gray">
          <a:xfrm>
            <a:off x="1295400" y="1168400"/>
            <a:ext cx="7162800" cy="61555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lang="en-US" sz="4000" b="1" kern="1200">
                <a:solidFill>
                  <a:schemeClr val="bg2"/>
                </a:solidFill>
                <a:latin typeface="Arial" pitchFamily="34" charset="0"/>
                <a:ea typeface="+mj-ea"/>
                <a:cs typeface="Arial" pitchFamily="34" charset="0"/>
              </a:defRPr>
            </a:lvl1pPr>
            <a:lvl2pPr algn="l" rtl="0" eaLnBrk="1" fontAlgn="base" hangingPunct="1">
              <a:spcBef>
                <a:spcPct val="0"/>
              </a:spcBef>
              <a:spcAft>
                <a:spcPct val="0"/>
              </a:spcAft>
              <a:defRPr sz="3200" b="1">
                <a:solidFill>
                  <a:schemeClr val="tx2"/>
                </a:solidFill>
                <a:latin typeface="Arial" charset="0"/>
                <a:cs typeface="Arial" charset="0"/>
              </a:defRPr>
            </a:lvl2pPr>
            <a:lvl3pPr algn="l" rtl="0" eaLnBrk="1" fontAlgn="base" hangingPunct="1">
              <a:spcBef>
                <a:spcPct val="0"/>
              </a:spcBef>
              <a:spcAft>
                <a:spcPct val="0"/>
              </a:spcAft>
              <a:defRPr sz="3200" b="1">
                <a:solidFill>
                  <a:schemeClr val="tx2"/>
                </a:solidFill>
                <a:latin typeface="Arial" charset="0"/>
                <a:cs typeface="Arial" charset="0"/>
              </a:defRPr>
            </a:lvl3pPr>
            <a:lvl4pPr algn="l" rtl="0" eaLnBrk="1" fontAlgn="base" hangingPunct="1">
              <a:spcBef>
                <a:spcPct val="0"/>
              </a:spcBef>
              <a:spcAft>
                <a:spcPct val="0"/>
              </a:spcAft>
              <a:defRPr sz="3200" b="1">
                <a:solidFill>
                  <a:schemeClr val="tx2"/>
                </a:solidFill>
                <a:latin typeface="Arial" charset="0"/>
                <a:cs typeface="Arial" charset="0"/>
              </a:defRPr>
            </a:lvl4pPr>
            <a:lvl5pPr algn="l" rtl="0" eaLnBrk="1" fontAlgn="base" hangingPunct="1">
              <a:spcBef>
                <a:spcPct val="0"/>
              </a:spcBef>
              <a:spcAft>
                <a:spcPct val="0"/>
              </a:spcAft>
              <a:defRPr sz="3200" b="1">
                <a:solidFill>
                  <a:schemeClr val="tx2"/>
                </a:solidFill>
                <a:latin typeface="Arial" charset="0"/>
                <a:cs typeface="Arial" charset="0"/>
              </a:defRPr>
            </a:lvl5pPr>
            <a:lvl6pPr marL="457200" algn="l" rtl="0" eaLnBrk="1" fontAlgn="base" hangingPunct="1">
              <a:spcBef>
                <a:spcPct val="0"/>
              </a:spcBef>
              <a:spcAft>
                <a:spcPct val="0"/>
              </a:spcAft>
              <a:defRPr sz="3200" b="1">
                <a:solidFill>
                  <a:schemeClr val="tx2"/>
                </a:solidFill>
                <a:latin typeface="Arial" charset="0"/>
                <a:cs typeface="Arial" charset="0"/>
              </a:defRPr>
            </a:lvl6pPr>
            <a:lvl7pPr marL="914400" algn="l" rtl="0" eaLnBrk="1" fontAlgn="base" hangingPunct="1">
              <a:spcBef>
                <a:spcPct val="0"/>
              </a:spcBef>
              <a:spcAft>
                <a:spcPct val="0"/>
              </a:spcAft>
              <a:defRPr sz="3200" b="1">
                <a:solidFill>
                  <a:schemeClr val="tx2"/>
                </a:solidFill>
                <a:latin typeface="Arial" charset="0"/>
                <a:cs typeface="Arial" charset="0"/>
              </a:defRPr>
            </a:lvl7pPr>
            <a:lvl8pPr marL="1371600" algn="l" rtl="0" eaLnBrk="1" fontAlgn="base" hangingPunct="1">
              <a:spcBef>
                <a:spcPct val="0"/>
              </a:spcBef>
              <a:spcAft>
                <a:spcPct val="0"/>
              </a:spcAft>
              <a:defRPr sz="3200" b="1">
                <a:solidFill>
                  <a:schemeClr val="tx2"/>
                </a:solidFill>
                <a:latin typeface="Arial" charset="0"/>
                <a:cs typeface="Arial" charset="0"/>
              </a:defRPr>
            </a:lvl8pPr>
            <a:lvl9pPr marL="1828800" algn="l" rtl="0" eaLnBrk="1" fontAlgn="base" hangingPunct="1">
              <a:spcBef>
                <a:spcPct val="0"/>
              </a:spcBef>
              <a:spcAft>
                <a:spcPct val="0"/>
              </a:spcAft>
              <a:defRPr sz="3200" b="1">
                <a:solidFill>
                  <a:schemeClr val="tx2"/>
                </a:solidFill>
                <a:latin typeface="Arial" charset="0"/>
                <a:cs typeface="Arial" charset="0"/>
              </a:defRPr>
            </a:lvl9pPr>
          </a:lstStyle>
          <a:p>
            <a:r>
              <a:rPr lang="en-IN" dirty="0">
                <a:solidFill>
                  <a:schemeClr val="tx1">
                    <a:lumMod val="65000"/>
                    <a:lumOff val="35000"/>
                  </a:schemeClr>
                </a:solidFill>
              </a:rPr>
              <a:t>Testing SSL Certificates</a:t>
            </a:r>
            <a:endParaRPr lang="en-IN" dirty="0"/>
          </a:p>
        </p:txBody>
      </p:sp>
      <p:pic>
        <p:nvPicPr>
          <p:cNvPr id="6" name="Picture 5"/>
          <p:cNvPicPr/>
          <p:nvPr/>
        </p:nvPicPr>
        <p:blipFill>
          <a:blip r:embed="rId3"/>
          <a:stretch>
            <a:fillRect/>
          </a:stretch>
        </p:blipFill>
        <p:spPr>
          <a:xfrm>
            <a:off x="1295400" y="3048000"/>
            <a:ext cx="6629400" cy="3117215"/>
          </a:xfrm>
          <a:prstGeom prst="rect">
            <a:avLst/>
          </a:prstGeom>
        </p:spPr>
      </p:pic>
    </p:spTree>
    <p:extLst>
      <p:ext uri="{BB962C8B-B14F-4D97-AF65-F5344CB8AC3E}">
        <p14:creationId xmlns:p14="http://schemas.microsoft.com/office/powerpoint/2010/main" val="3054438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95400" y="1600200"/>
            <a:ext cx="6248400" cy="990600"/>
          </a:xfrm>
        </p:spPr>
        <p:txBody>
          <a:bodyPr/>
          <a:lstStyle/>
          <a:p>
            <a:pPr marL="285750" indent="-285750">
              <a:buFont typeface="Arial" pitchFamily="34" charset="0"/>
              <a:buChar char="•"/>
            </a:pPr>
            <a:r>
              <a:rPr lang="en-US" dirty="0"/>
              <a:t>Accept these certificate &amp; we will access the web page</a:t>
            </a:r>
          </a:p>
        </p:txBody>
      </p:sp>
      <p:sp>
        <p:nvSpPr>
          <p:cNvPr id="7" name="Title 2"/>
          <p:cNvSpPr txBox="1">
            <a:spLocks/>
          </p:cNvSpPr>
          <p:nvPr/>
        </p:nvSpPr>
        <p:spPr bwMode="gray">
          <a:xfrm>
            <a:off x="1295400" y="1168400"/>
            <a:ext cx="7162800" cy="61555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lang="en-US" sz="4000" b="1" kern="1200">
                <a:solidFill>
                  <a:schemeClr val="bg2"/>
                </a:solidFill>
                <a:latin typeface="Arial" pitchFamily="34" charset="0"/>
                <a:ea typeface="+mj-ea"/>
                <a:cs typeface="Arial" pitchFamily="34" charset="0"/>
              </a:defRPr>
            </a:lvl1pPr>
            <a:lvl2pPr algn="l" rtl="0" eaLnBrk="1" fontAlgn="base" hangingPunct="1">
              <a:spcBef>
                <a:spcPct val="0"/>
              </a:spcBef>
              <a:spcAft>
                <a:spcPct val="0"/>
              </a:spcAft>
              <a:defRPr sz="3200" b="1">
                <a:solidFill>
                  <a:schemeClr val="tx2"/>
                </a:solidFill>
                <a:latin typeface="Arial" charset="0"/>
                <a:cs typeface="Arial" charset="0"/>
              </a:defRPr>
            </a:lvl2pPr>
            <a:lvl3pPr algn="l" rtl="0" eaLnBrk="1" fontAlgn="base" hangingPunct="1">
              <a:spcBef>
                <a:spcPct val="0"/>
              </a:spcBef>
              <a:spcAft>
                <a:spcPct val="0"/>
              </a:spcAft>
              <a:defRPr sz="3200" b="1">
                <a:solidFill>
                  <a:schemeClr val="tx2"/>
                </a:solidFill>
                <a:latin typeface="Arial" charset="0"/>
                <a:cs typeface="Arial" charset="0"/>
              </a:defRPr>
            </a:lvl3pPr>
            <a:lvl4pPr algn="l" rtl="0" eaLnBrk="1" fontAlgn="base" hangingPunct="1">
              <a:spcBef>
                <a:spcPct val="0"/>
              </a:spcBef>
              <a:spcAft>
                <a:spcPct val="0"/>
              </a:spcAft>
              <a:defRPr sz="3200" b="1">
                <a:solidFill>
                  <a:schemeClr val="tx2"/>
                </a:solidFill>
                <a:latin typeface="Arial" charset="0"/>
                <a:cs typeface="Arial" charset="0"/>
              </a:defRPr>
            </a:lvl4pPr>
            <a:lvl5pPr algn="l" rtl="0" eaLnBrk="1" fontAlgn="base" hangingPunct="1">
              <a:spcBef>
                <a:spcPct val="0"/>
              </a:spcBef>
              <a:spcAft>
                <a:spcPct val="0"/>
              </a:spcAft>
              <a:defRPr sz="3200" b="1">
                <a:solidFill>
                  <a:schemeClr val="tx2"/>
                </a:solidFill>
                <a:latin typeface="Arial" charset="0"/>
                <a:cs typeface="Arial" charset="0"/>
              </a:defRPr>
            </a:lvl5pPr>
            <a:lvl6pPr marL="457200" algn="l" rtl="0" eaLnBrk="1" fontAlgn="base" hangingPunct="1">
              <a:spcBef>
                <a:spcPct val="0"/>
              </a:spcBef>
              <a:spcAft>
                <a:spcPct val="0"/>
              </a:spcAft>
              <a:defRPr sz="3200" b="1">
                <a:solidFill>
                  <a:schemeClr val="tx2"/>
                </a:solidFill>
                <a:latin typeface="Arial" charset="0"/>
                <a:cs typeface="Arial" charset="0"/>
              </a:defRPr>
            </a:lvl6pPr>
            <a:lvl7pPr marL="914400" algn="l" rtl="0" eaLnBrk="1" fontAlgn="base" hangingPunct="1">
              <a:spcBef>
                <a:spcPct val="0"/>
              </a:spcBef>
              <a:spcAft>
                <a:spcPct val="0"/>
              </a:spcAft>
              <a:defRPr sz="3200" b="1">
                <a:solidFill>
                  <a:schemeClr val="tx2"/>
                </a:solidFill>
                <a:latin typeface="Arial" charset="0"/>
                <a:cs typeface="Arial" charset="0"/>
              </a:defRPr>
            </a:lvl7pPr>
            <a:lvl8pPr marL="1371600" algn="l" rtl="0" eaLnBrk="1" fontAlgn="base" hangingPunct="1">
              <a:spcBef>
                <a:spcPct val="0"/>
              </a:spcBef>
              <a:spcAft>
                <a:spcPct val="0"/>
              </a:spcAft>
              <a:defRPr sz="3200" b="1">
                <a:solidFill>
                  <a:schemeClr val="tx2"/>
                </a:solidFill>
                <a:latin typeface="Arial" charset="0"/>
                <a:cs typeface="Arial" charset="0"/>
              </a:defRPr>
            </a:lvl8pPr>
            <a:lvl9pPr marL="1828800" algn="l" rtl="0" eaLnBrk="1" fontAlgn="base" hangingPunct="1">
              <a:spcBef>
                <a:spcPct val="0"/>
              </a:spcBef>
              <a:spcAft>
                <a:spcPct val="0"/>
              </a:spcAft>
              <a:defRPr sz="3200" b="1">
                <a:solidFill>
                  <a:schemeClr val="tx2"/>
                </a:solidFill>
                <a:latin typeface="Arial" charset="0"/>
                <a:cs typeface="Arial" charset="0"/>
              </a:defRPr>
            </a:lvl9pPr>
          </a:lstStyle>
          <a:p>
            <a:r>
              <a:rPr lang="en-IN" dirty="0">
                <a:solidFill>
                  <a:schemeClr val="tx1">
                    <a:lumMod val="65000"/>
                    <a:lumOff val="35000"/>
                  </a:schemeClr>
                </a:solidFill>
              </a:rPr>
              <a:t>Testing SSL Certificates</a:t>
            </a:r>
            <a:endParaRPr lang="en-IN" dirty="0"/>
          </a:p>
        </p:txBody>
      </p:sp>
      <p:pic>
        <p:nvPicPr>
          <p:cNvPr id="5" name="Picture 4"/>
          <p:cNvPicPr/>
          <p:nvPr/>
        </p:nvPicPr>
        <p:blipFill>
          <a:blip r:embed="rId2"/>
          <a:stretch>
            <a:fillRect/>
          </a:stretch>
        </p:blipFill>
        <p:spPr>
          <a:xfrm>
            <a:off x="1676400" y="3390899"/>
            <a:ext cx="5172075" cy="2524125"/>
          </a:xfrm>
          <a:prstGeom prst="rect">
            <a:avLst/>
          </a:prstGeom>
        </p:spPr>
      </p:pic>
    </p:spTree>
    <p:extLst>
      <p:ext uri="{BB962C8B-B14F-4D97-AF65-F5344CB8AC3E}">
        <p14:creationId xmlns:p14="http://schemas.microsoft.com/office/powerpoint/2010/main" val="1087896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29000" y="3352800"/>
            <a:ext cx="8077199" cy="861774"/>
          </a:xfrm>
        </p:spPr>
        <p:txBody>
          <a:bodyPr/>
          <a:lstStyle/>
          <a:p>
            <a:r>
              <a:rPr lang="en-US" sz="2800" dirty="0"/>
              <a:t>Thank You</a:t>
            </a:r>
            <a:br>
              <a:rPr lang="en-US" sz="2800" dirty="0"/>
            </a:br>
            <a:endParaRPr lang="en-US" sz="2800" dirty="0"/>
          </a:p>
        </p:txBody>
      </p:sp>
      <p:sp>
        <p:nvSpPr>
          <p:cNvPr id="22" name="TextBox 21"/>
          <p:cNvSpPr txBox="1"/>
          <p:nvPr/>
        </p:nvSpPr>
        <p:spPr>
          <a:xfrm>
            <a:off x="533400" y="6324600"/>
            <a:ext cx="979435" cy="184666"/>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p>
            <a:pPr fontAlgn="base">
              <a:buClr>
                <a:schemeClr val="tx2"/>
              </a:buClr>
            </a:pPr>
            <a:r>
              <a:rPr lang="en-US" sz="1200" dirty="0">
                <a:latin typeface="+mj-lt"/>
              </a:rPr>
              <a:t>192.168.1.100</a:t>
            </a:r>
          </a:p>
        </p:txBody>
      </p:sp>
    </p:spTree>
    <p:extLst>
      <p:ext uri="{BB962C8B-B14F-4D97-AF65-F5344CB8AC3E}">
        <p14:creationId xmlns:p14="http://schemas.microsoft.com/office/powerpoint/2010/main" val="271422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41500" y="1143000"/>
            <a:ext cx="6498937" cy="615553"/>
          </a:xfrm>
        </p:spPr>
        <p:txBody>
          <a:bodyPr/>
          <a:lstStyle/>
          <a:p>
            <a:r>
              <a:rPr lang="en-US" dirty="0">
                <a:solidFill>
                  <a:schemeClr val="tx1">
                    <a:lumMod val="65000"/>
                    <a:lumOff val="35000"/>
                  </a:schemeClr>
                </a:solidFill>
              </a:rPr>
              <a:t>Activating License</a:t>
            </a:r>
          </a:p>
        </p:txBody>
      </p:sp>
      <p:sp>
        <p:nvSpPr>
          <p:cNvPr id="20" name="Subtitle 1"/>
          <p:cNvSpPr>
            <a:spLocks noGrp="1"/>
          </p:cNvSpPr>
          <p:nvPr>
            <p:ph type="subTitle" idx="1"/>
          </p:nvPr>
        </p:nvSpPr>
        <p:spPr>
          <a:xfrm>
            <a:off x="381000" y="2540000"/>
            <a:ext cx="7010400" cy="457200"/>
          </a:xfrm>
        </p:spPr>
        <p:txBody>
          <a:bodyPr/>
          <a:lstStyle/>
          <a:p>
            <a:pPr marL="285750" indent="-285750">
              <a:buFont typeface="Arial" pitchFamily="34" charset="0"/>
              <a:buChar char="•"/>
            </a:pPr>
            <a:r>
              <a:rPr lang="en-US" b="0" dirty="0"/>
              <a:t>Goto System </a:t>
            </a:r>
            <a:r>
              <a:rPr lang="en-US" b="0" dirty="0">
                <a:sym typeface="Wingdings" pitchFamily="2" charset="2"/>
              </a:rPr>
              <a:t> Admin  Licensing</a:t>
            </a:r>
            <a:endParaRPr lang="en-US" b="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133600"/>
            <a:ext cx="3581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9350" y="4267200"/>
            <a:ext cx="508635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ubtitle 1"/>
          <p:cNvSpPr txBox="1">
            <a:spLocks/>
          </p:cNvSpPr>
          <p:nvPr/>
        </p:nvSpPr>
        <p:spPr bwMode="gray">
          <a:xfrm>
            <a:off x="381000" y="4800600"/>
            <a:ext cx="7010400" cy="457200"/>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marL="0" indent="0" algn="l" rtl="0" eaLnBrk="1" fontAlgn="base" hangingPunct="1">
              <a:spcBef>
                <a:spcPct val="0"/>
              </a:spcBef>
              <a:spcAft>
                <a:spcPct val="0"/>
              </a:spcAft>
              <a:buClr>
                <a:schemeClr val="bg2"/>
              </a:buClr>
              <a:buSzPct val="120000"/>
              <a:buFont typeface="Wingdings" pitchFamily="2" charset="2"/>
              <a:buNone/>
              <a:defRPr lang="en-US" b="1" kern="1200">
                <a:solidFill>
                  <a:schemeClr val="tx2"/>
                </a:solidFill>
                <a:latin typeface="Arial" pitchFamily="34" charset="0"/>
                <a:ea typeface="+mn-ea"/>
                <a:cs typeface="Arial" pitchFamily="34" charset="0"/>
              </a:defRPr>
            </a:lvl1pPr>
            <a:lvl2pPr marL="457200" indent="0" algn="ctr" rtl="0" eaLnBrk="1" fontAlgn="base" hangingPunct="1">
              <a:spcBef>
                <a:spcPct val="0"/>
              </a:spcBef>
              <a:spcAft>
                <a:spcPct val="0"/>
              </a:spcAft>
              <a:buClr>
                <a:schemeClr val="bg2"/>
              </a:buClr>
              <a:buSzPct val="100000"/>
              <a:buFont typeface="Wingdings" pitchFamily="2" charset="2"/>
              <a:buNone/>
              <a:defRPr lang="en-US" kern="1200">
                <a:solidFill>
                  <a:schemeClr val="tx1">
                    <a:tint val="75000"/>
                  </a:schemeClr>
                </a:solidFill>
                <a:latin typeface="+mn-lt"/>
                <a:ea typeface="+mn-ea"/>
                <a:cs typeface="Arial" charset="0"/>
              </a:defRPr>
            </a:lvl2pPr>
            <a:lvl3pPr marL="914400" indent="0" algn="ctr" rtl="0" eaLnBrk="1" fontAlgn="base" hangingPunct="1">
              <a:spcBef>
                <a:spcPct val="0"/>
              </a:spcBef>
              <a:spcAft>
                <a:spcPct val="0"/>
              </a:spcAft>
              <a:buClr>
                <a:schemeClr val="bg2"/>
              </a:buClr>
              <a:buSzPct val="90000"/>
              <a:buFont typeface="Arial" charset="0"/>
              <a:buNone/>
              <a:defRPr lang="en-US"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0"/>
              </a:spcBef>
              <a:spcAft>
                <a:spcPct val="0"/>
              </a:spcAft>
              <a:buClr>
                <a:schemeClr val="bg2"/>
              </a:buClr>
              <a:buSzPct val="80000"/>
              <a:buFont typeface="Wingdings" pitchFamily="2" charset="2"/>
              <a:buNone/>
              <a:defRPr lang="en-US" kern="1200">
                <a:solidFill>
                  <a:schemeClr val="tx1">
                    <a:tint val="75000"/>
                  </a:schemeClr>
                </a:solidFill>
                <a:latin typeface="Arial" pitchFamily="34" charset="0"/>
                <a:ea typeface="+mn-ea"/>
                <a:cs typeface="Arial" charset="0"/>
              </a:defRPr>
            </a:lvl4pPr>
            <a:lvl5pPr marL="1828800" indent="0" algn="ctr" defTabSz="933450" rtl="0" eaLnBrk="1" fontAlgn="base" hangingPunct="1">
              <a:spcBef>
                <a:spcPct val="0"/>
              </a:spcBef>
              <a:spcAft>
                <a:spcPct val="0"/>
              </a:spcAft>
              <a:buClr>
                <a:schemeClr val="bg2"/>
              </a:buClr>
              <a:buSzPct val="70000"/>
              <a:buFont typeface="Arial" charset="0"/>
              <a:buNone/>
              <a:defRPr lang="en-US" kern="1200">
                <a:solidFill>
                  <a:schemeClr val="tx1">
                    <a:tint val="75000"/>
                  </a:schemeClr>
                </a:solidFill>
                <a:latin typeface="Arial" pitchFamily="34" charset="0"/>
                <a:ea typeface="+mn-ea"/>
                <a:cs typeface="Arial" charset="0"/>
              </a:defRPr>
            </a:lvl5pPr>
            <a:lvl6pPr marL="2286000" indent="0" algn="ctr" defTabSz="914400" rtl="0" eaLnBrk="1" latinLnBrk="0" hangingPunct="1">
              <a:spcBef>
                <a:spcPct val="20000"/>
              </a:spcBef>
              <a:buClr>
                <a:schemeClr val="bg2"/>
              </a:buClr>
              <a:buSzPct val="60000"/>
              <a:buFont typeface="Wingdings" pitchFamily="2" charset="2"/>
              <a:buNone/>
              <a:defRPr sz="2000" kern="1200">
                <a:solidFill>
                  <a:schemeClr val="tx1">
                    <a:tint val="75000"/>
                  </a:schemeClr>
                </a:solidFill>
                <a:latin typeface="Arial" pitchFamily="34" charset="0"/>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buFont typeface="Arial" pitchFamily="34" charset="0"/>
              <a:buChar char="•"/>
            </a:pPr>
            <a:r>
              <a:rPr lang="en-IN" b="0" dirty="0"/>
              <a:t>Copy Host ID</a:t>
            </a:r>
          </a:p>
        </p:txBody>
      </p:sp>
    </p:spTree>
    <p:extLst>
      <p:ext uri="{BB962C8B-B14F-4D97-AF65-F5344CB8AC3E}">
        <p14:creationId xmlns:p14="http://schemas.microsoft.com/office/powerpoint/2010/main" val="2647505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41500" y="1143000"/>
            <a:ext cx="6498937" cy="615553"/>
          </a:xfrm>
        </p:spPr>
        <p:txBody>
          <a:bodyPr/>
          <a:lstStyle/>
          <a:p>
            <a:r>
              <a:rPr lang="en-US" dirty="0">
                <a:solidFill>
                  <a:schemeClr val="tx1">
                    <a:lumMod val="65000"/>
                    <a:lumOff val="35000"/>
                  </a:schemeClr>
                </a:solidFill>
              </a:rPr>
              <a:t>Activating License</a:t>
            </a:r>
          </a:p>
        </p:txBody>
      </p:sp>
      <p:sp>
        <p:nvSpPr>
          <p:cNvPr id="20" name="Subtitle 1"/>
          <p:cNvSpPr>
            <a:spLocks noGrp="1"/>
          </p:cNvSpPr>
          <p:nvPr>
            <p:ph type="subTitle" idx="1"/>
          </p:nvPr>
        </p:nvSpPr>
        <p:spPr>
          <a:xfrm>
            <a:off x="1219200" y="1676400"/>
            <a:ext cx="7010400" cy="1828800"/>
          </a:xfrm>
        </p:spPr>
        <p:txBody>
          <a:bodyPr/>
          <a:lstStyle/>
          <a:p>
            <a:pPr marL="285750" indent="-285750">
              <a:buFont typeface="Arial" pitchFamily="34" charset="0"/>
              <a:buChar char="•"/>
            </a:pPr>
            <a:r>
              <a:rPr lang="en-US" b="0" dirty="0"/>
              <a:t>Now Goto A10 website &amp; request trial license</a:t>
            </a:r>
          </a:p>
          <a:p>
            <a:pPr marL="285750" indent="-285750">
              <a:buFont typeface="Arial" pitchFamily="34" charset="0"/>
              <a:buChar char="•"/>
            </a:pPr>
            <a:r>
              <a:rPr lang="en-US" b="0" dirty="0"/>
              <a:t>Fill the Email-id, Host ID when asked for it.</a:t>
            </a:r>
          </a:p>
          <a:p>
            <a:pPr marL="285750" indent="-285750">
              <a:buFont typeface="Arial" pitchFamily="34" charset="0"/>
              <a:buChar char="•"/>
            </a:pPr>
            <a:r>
              <a:rPr lang="en-US" b="0" dirty="0"/>
              <a:t>Now we will receive an email with trial license key</a:t>
            </a:r>
          </a:p>
          <a:p>
            <a:pPr marL="285750" indent="-285750">
              <a:buFont typeface="Arial" pitchFamily="34" charset="0"/>
              <a:buChar char="•"/>
            </a:pPr>
            <a:r>
              <a:rPr lang="en-US" b="0" dirty="0"/>
              <a:t>Paste these keys in box as shown below.</a:t>
            </a:r>
          </a:p>
          <a:p>
            <a:pPr marL="285750" indent="-285750">
              <a:buFont typeface="Arial" pitchFamily="34" charset="0"/>
              <a:buChar char="•"/>
            </a:pPr>
            <a:r>
              <a:rPr lang="en-US" b="0" dirty="0"/>
              <a:t>Click submit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850" y="3733799"/>
            <a:ext cx="5467350" cy="257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7505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2209800"/>
            <a:ext cx="6248400" cy="685800"/>
          </a:xfrm>
        </p:spPr>
        <p:txBody>
          <a:bodyPr/>
          <a:lstStyle/>
          <a:p>
            <a:pPr marL="285750" indent="-285750">
              <a:buFont typeface="Arial" pitchFamily="34" charset="0"/>
              <a:buChar char="•"/>
            </a:pPr>
            <a:r>
              <a:rPr lang="en-US" dirty="0"/>
              <a:t> Goto Network </a:t>
            </a:r>
            <a:r>
              <a:rPr lang="en-US" dirty="0">
                <a:sym typeface="Wingdings" pitchFamily="2" charset="2"/>
              </a:rPr>
              <a:t> Interface</a:t>
            </a:r>
            <a:endParaRPr lang="en-US" b="0" dirty="0"/>
          </a:p>
          <a:p>
            <a:pPr marL="285750" indent="-285750">
              <a:buFont typeface="Arial" pitchFamily="34" charset="0"/>
              <a:buChar char="•"/>
            </a:pPr>
            <a:endParaRPr lang="en-US" b="0" dirty="0"/>
          </a:p>
        </p:txBody>
      </p:sp>
      <p:sp>
        <p:nvSpPr>
          <p:cNvPr id="3" name="Title 2"/>
          <p:cNvSpPr>
            <a:spLocks noGrp="1"/>
          </p:cNvSpPr>
          <p:nvPr>
            <p:ph type="title"/>
          </p:nvPr>
        </p:nvSpPr>
        <p:spPr>
          <a:xfrm>
            <a:off x="2209800" y="1066800"/>
            <a:ext cx="7162800" cy="615553"/>
          </a:xfrm>
        </p:spPr>
        <p:txBody>
          <a:bodyPr/>
          <a:lstStyle/>
          <a:p>
            <a:r>
              <a:rPr lang="en-US" dirty="0">
                <a:solidFill>
                  <a:schemeClr val="tx1">
                    <a:lumMod val="65000"/>
                    <a:lumOff val="35000"/>
                  </a:schemeClr>
                </a:solidFill>
              </a:rPr>
              <a:t>Configuring A10</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76600"/>
            <a:ext cx="8585200" cy="238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1799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2209800"/>
            <a:ext cx="6248400" cy="685800"/>
          </a:xfrm>
        </p:spPr>
        <p:txBody>
          <a:bodyPr/>
          <a:lstStyle/>
          <a:p>
            <a:pPr marL="285750" indent="-285750">
              <a:buFont typeface="Arial" pitchFamily="34" charset="0"/>
              <a:buChar char="•"/>
            </a:pPr>
            <a:r>
              <a:rPr lang="en-US" dirty="0"/>
              <a:t> Click edit</a:t>
            </a:r>
            <a:endParaRPr lang="en-US" b="0" dirty="0"/>
          </a:p>
          <a:p>
            <a:pPr marL="285750" indent="-285750">
              <a:buFont typeface="Arial" pitchFamily="34" charset="0"/>
              <a:buChar char="•"/>
            </a:pPr>
            <a:endParaRPr lang="en-US" b="0" dirty="0"/>
          </a:p>
        </p:txBody>
      </p:sp>
      <p:sp>
        <p:nvSpPr>
          <p:cNvPr id="3" name="Title 2"/>
          <p:cNvSpPr>
            <a:spLocks noGrp="1"/>
          </p:cNvSpPr>
          <p:nvPr>
            <p:ph type="title"/>
          </p:nvPr>
        </p:nvSpPr>
        <p:spPr>
          <a:xfrm>
            <a:off x="2209800" y="1066800"/>
            <a:ext cx="7162800" cy="615553"/>
          </a:xfrm>
        </p:spPr>
        <p:txBody>
          <a:bodyPr/>
          <a:lstStyle/>
          <a:p>
            <a:r>
              <a:rPr lang="en-US" dirty="0">
                <a:solidFill>
                  <a:schemeClr val="tx1">
                    <a:lumMod val="65000"/>
                    <a:lumOff val="35000"/>
                  </a:schemeClr>
                </a:solidFill>
              </a:rPr>
              <a:t>Configuring A10</a:t>
            </a:r>
            <a:endParaRPr lang="en-US" dirty="0"/>
          </a:p>
        </p:txBody>
      </p:sp>
      <p:pic>
        <p:nvPicPr>
          <p:cNvPr id="5" name="Picture 4"/>
          <p:cNvPicPr/>
          <p:nvPr/>
        </p:nvPicPr>
        <p:blipFill>
          <a:blip r:embed="rId2"/>
          <a:stretch>
            <a:fillRect/>
          </a:stretch>
        </p:blipFill>
        <p:spPr>
          <a:xfrm>
            <a:off x="1333500" y="3048000"/>
            <a:ext cx="7209155" cy="2427922"/>
          </a:xfrm>
          <a:prstGeom prst="rect">
            <a:avLst/>
          </a:prstGeom>
        </p:spPr>
      </p:pic>
    </p:spTree>
    <p:extLst>
      <p:ext uri="{BB962C8B-B14F-4D97-AF65-F5344CB8AC3E}">
        <p14:creationId xmlns:p14="http://schemas.microsoft.com/office/powerpoint/2010/main" val="4227655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57555" y="2209800"/>
            <a:ext cx="6934200" cy="685800"/>
          </a:xfrm>
        </p:spPr>
        <p:txBody>
          <a:bodyPr/>
          <a:lstStyle/>
          <a:p>
            <a:pPr marL="285750" indent="-285750">
              <a:buFont typeface="Arial" pitchFamily="34" charset="0"/>
              <a:buChar char="•"/>
            </a:pPr>
            <a:r>
              <a:rPr lang="en-US" dirty="0"/>
              <a:t> Enable the interface , assign IP address &amp; click update</a:t>
            </a:r>
            <a:endParaRPr lang="en-US" b="0" dirty="0"/>
          </a:p>
          <a:p>
            <a:pPr marL="285750" indent="-285750">
              <a:buFont typeface="Arial" pitchFamily="34" charset="0"/>
              <a:buChar char="•"/>
            </a:pPr>
            <a:endParaRPr lang="en-US" b="0" dirty="0"/>
          </a:p>
        </p:txBody>
      </p:sp>
      <p:sp>
        <p:nvSpPr>
          <p:cNvPr id="3" name="Title 2"/>
          <p:cNvSpPr>
            <a:spLocks noGrp="1"/>
          </p:cNvSpPr>
          <p:nvPr>
            <p:ph type="title"/>
          </p:nvPr>
        </p:nvSpPr>
        <p:spPr>
          <a:xfrm>
            <a:off x="2209800" y="1066800"/>
            <a:ext cx="7162800" cy="615553"/>
          </a:xfrm>
        </p:spPr>
        <p:txBody>
          <a:bodyPr/>
          <a:lstStyle/>
          <a:p>
            <a:r>
              <a:rPr lang="en-US" dirty="0">
                <a:solidFill>
                  <a:schemeClr val="tx1">
                    <a:lumMod val="65000"/>
                    <a:lumOff val="35000"/>
                  </a:schemeClr>
                </a:solidFill>
              </a:rPr>
              <a:t>Configuring A10</a:t>
            </a:r>
            <a:endParaRPr lang="en-US" dirty="0"/>
          </a:p>
        </p:txBody>
      </p:sp>
      <p:pic>
        <p:nvPicPr>
          <p:cNvPr id="5" name="Picture 4"/>
          <p:cNvPicPr/>
          <p:nvPr/>
        </p:nvPicPr>
        <p:blipFill>
          <a:blip r:embed="rId2"/>
          <a:stretch>
            <a:fillRect/>
          </a:stretch>
        </p:blipFill>
        <p:spPr>
          <a:xfrm>
            <a:off x="685800" y="2971800"/>
            <a:ext cx="7391400" cy="3527424"/>
          </a:xfrm>
          <a:prstGeom prst="rect">
            <a:avLst/>
          </a:prstGeom>
        </p:spPr>
      </p:pic>
    </p:spTree>
    <p:extLst>
      <p:ext uri="{BB962C8B-B14F-4D97-AF65-F5344CB8AC3E}">
        <p14:creationId xmlns:p14="http://schemas.microsoft.com/office/powerpoint/2010/main" val="4227655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2209800"/>
            <a:ext cx="6248400" cy="685800"/>
          </a:xfrm>
        </p:spPr>
        <p:txBody>
          <a:bodyPr/>
          <a:lstStyle/>
          <a:p>
            <a:pPr marL="285750" indent="-285750">
              <a:buFont typeface="Arial" pitchFamily="34" charset="0"/>
              <a:buChar char="•"/>
            </a:pPr>
            <a:r>
              <a:rPr lang="en-US" dirty="0"/>
              <a:t> Goto ADC </a:t>
            </a:r>
            <a:r>
              <a:rPr lang="en-US" dirty="0">
                <a:sym typeface="Wingdings" pitchFamily="2" charset="2"/>
              </a:rPr>
              <a:t> Servers tab  click create</a:t>
            </a:r>
            <a:endParaRPr lang="en-US" b="0" dirty="0"/>
          </a:p>
          <a:p>
            <a:pPr marL="285750" indent="-285750">
              <a:buFont typeface="Arial" pitchFamily="34" charset="0"/>
              <a:buChar char="•"/>
            </a:pPr>
            <a:endParaRPr lang="en-US" b="0" dirty="0"/>
          </a:p>
        </p:txBody>
      </p:sp>
      <p:sp>
        <p:nvSpPr>
          <p:cNvPr id="3" name="Title 2"/>
          <p:cNvSpPr>
            <a:spLocks noGrp="1"/>
          </p:cNvSpPr>
          <p:nvPr>
            <p:ph type="title"/>
          </p:nvPr>
        </p:nvSpPr>
        <p:spPr>
          <a:xfrm>
            <a:off x="2209800" y="1066800"/>
            <a:ext cx="7162800" cy="615553"/>
          </a:xfrm>
        </p:spPr>
        <p:txBody>
          <a:bodyPr/>
          <a:lstStyle/>
          <a:p>
            <a:r>
              <a:rPr lang="en-US" dirty="0">
                <a:solidFill>
                  <a:schemeClr val="tx1">
                    <a:lumMod val="65000"/>
                    <a:lumOff val="35000"/>
                  </a:schemeClr>
                </a:solidFill>
              </a:rPr>
              <a:t>Adding Real Server</a:t>
            </a:r>
            <a:endParaRPr lang="en-US" dirty="0"/>
          </a:p>
        </p:txBody>
      </p:sp>
      <p:pic>
        <p:nvPicPr>
          <p:cNvPr id="5" name="Picture 4"/>
          <p:cNvPicPr/>
          <p:nvPr/>
        </p:nvPicPr>
        <p:blipFill>
          <a:blip r:embed="rId2"/>
          <a:stretch>
            <a:fillRect/>
          </a:stretch>
        </p:blipFill>
        <p:spPr>
          <a:xfrm>
            <a:off x="609600" y="3276600"/>
            <a:ext cx="7924800" cy="2369185"/>
          </a:xfrm>
          <a:prstGeom prst="rect">
            <a:avLst/>
          </a:prstGeom>
        </p:spPr>
      </p:pic>
    </p:spTree>
    <p:extLst>
      <p:ext uri="{BB962C8B-B14F-4D97-AF65-F5344CB8AC3E}">
        <p14:creationId xmlns:p14="http://schemas.microsoft.com/office/powerpoint/2010/main" val="4227655731"/>
      </p:ext>
    </p:extLst>
  </p:cSld>
  <p:clrMapOvr>
    <a:masterClrMapping/>
  </p:clrMapOvr>
</p:sld>
</file>

<file path=ppt/theme/theme1.xml><?xml version="1.0" encoding="utf-8"?>
<a:theme xmlns:a="http://schemas.openxmlformats.org/drawingml/2006/main" name="Theme1">
  <a:themeElements>
    <a:clrScheme name="Mahindra Satyam Color Scheme">
      <a:dk1>
        <a:sysClr val="windowText" lastClr="000000"/>
      </a:dk1>
      <a:lt1>
        <a:sysClr val="window" lastClr="FFFFFF"/>
      </a:lt1>
      <a:dk2>
        <a:srgbClr val="6D6E71"/>
      </a:dk2>
      <a:lt2>
        <a:srgbClr val="E31837"/>
      </a:lt2>
      <a:accent1>
        <a:srgbClr val="E31837"/>
      </a:accent1>
      <a:accent2>
        <a:srgbClr val="A7A9AC"/>
      </a:accent2>
      <a:accent3>
        <a:srgbClr val="F3901D"/>
      </a:accent3>
      <a:accent4>
        <a:srgbClr val="FDBC5F"/>
      </a:accent4>
      <a:accent5>
        <a:srgbClr val="E31837"/>
      </a:accent5>
      <a:accent6>
        <a:srgbClr val="7C3520"/>
      </a:accent6>
      <a:hlink>
        <a:srgbClr val="6D6E71"/>
      </a:hlink>
      <a:folHlink>
        <a:srgbClr val="E31837"/>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2"/>
          </a:solidFill>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txDef>
      <a:spPr>
        <a:noFill/>
        <a:ln w="9525">
          <a:noFill/>
          <a:miter lim="800000"/>
          <a:headEnd/>
          <a:tailEnd/>
        </a:ln>
      </a:spPr>
      <a:bodyPr vert="horz" wrap="square" lIns="0" tIns="0" rIns="0" bIns="0" numCol="1" rtlCol="0" anchor="t" anchorCtr="0" compatLnSpc="1">
        <a:prstTxWarp prst="textNoShape">
          <a:avLst/>
        </a:prstTxWarp>
        <a:spAutoFit/>
      </a:bodyPr>
      <a:lstStyle>
        <a:defPPr fontAlgn="base">
          <a:buClr>
            <a:schemeClr val="tx2"/>
          </a:buClr>
          <a:defRPr sz="1200" dirty="0" smtClean="0">
            <a:latin typeface="+mj-lt"/>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Theme1</Template>
  <TotalTime>0</TotalTime>
  <Words>473</Words>
  <Application>Microsoft Office PowerPoint</Application>
  <PresentationFormat>On-screen Show (4:3)</PresentationFormat>
  <Paragraphs>88</Paragraphs>
  <Slides>37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Wingdings</vt:lpstr>
      <vt:lpstr>Theme1</vt:lpstr>
      <vt:lpstr>A10 Load Balancer installation &amp; configuration</vt:lpstr>
      <vt:lpstr>Download A10</vt:lpstr>
      <vt:lpstr>Activating License</vt:lpstr>
      <vt:lpstr>Activating License</vt:lpstr>
      <vt:lpstr>Activating License</vt:lpstr>
      <vt:lpstr>Configuring A10</vt:lpstr>
      <vt:lpstr>Configuring A10</vt:lpstr>
      <vt:lpstr>Configuring A10</vt:lpstr>
      <vt:lpstr>Adding Real Server</vt:lpstr>
      <vt:lpstr>Adding Real Server</vt:lpstr>
      <vt:lpstr>Adding Real Server</vt:lpstr>
      <vt:lpstr>Adding Real Server</vt:lpstr>
      <vt:lpstr>Adding Real Server</vt:lpstr>
      <vt:lpstr>Configuring Server Group</vt:lpstr>
      <vt:lpstr>Configuring Server Group</vt:lpstr>
      <vt:lpstr>Configuring Server Group</vt:lpstr>
      <vt:lpstr>Configuring Server Group</vt:lpstr>
      <vt:lpstr>Configuring Virtual Server</vt:lpstr>
      <vt:lpstr>Configuring Virtual Server</vt:lpstr>
      <vt:lpstr>Configuring Virtual Server</vt:lpstr>
      <vt:lpstr>Configuring Virtual Server</vt:lpstr>
      <vt:lpstr>Accessing Web Service</vt:lpstr>
      <vt:lpstr>Configuring Health Monitor</vt:lpstr>
      <vt:lpstr>Configuring Health Monitor</vt:lpstr>
      <vt:lpstr>Assigning Health Monitor</vt:lpstr>
      <vt:lpstr>Generating SSL Certificate</vt:lpstr>
      <vt:lpstr>Generating SSL Certificate</vt:lpstr>
      <vt:lpstr>Generating SSL Certificate</vt:lpstr>
      <vt:lpstr>Configuring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Cisco ASA</dc:title>
  <dc:creator/>
  <cp:lastModifiedBy/>
  <cp:revision>1</cp:revision>
  <dcterms:created xsi:type="dcterms:W3CDTF">2016-11-17T08:56:07Z</dcterms:created>
  <dcterms:modified xsi:type="dcterms:W3CDTF">2019-03-24T03:16:53Z</dcterms:modified>
</cp:coreProperties>
</file>