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80" r:id="rId2"/>
    <p:sldId id="272" r:id="rId3"/>
    <p:sldId id="281" r:id="rId4"/>
    <p:sldId id="282" r:id="rId5"/>
    <p:sldId id="287" r:id="rId6"/>
    <p:sldId id="286" r:id="rId7"/>
    <p:sldId id="285" r:id="rId8"/>
    <p:sldId id="291" r:id="rId9"/>
    <p:sldId id="292" r:id="rId10"/>
    <p:sldId id="295" r:id="rId11"/>
    <p:sldId id="293" r:id="rId12"/>
    <p:sldId id="294" r:id="rId13"/>
    <p:sldId id="296" r:id="rId14"/>
    <p:sldId id="297" r:id="rId15"/>
    <p:sldId id="289" r:id="rId16"/>
    <p:sldId id="283" r:id="rId17"/>
    <p:sldId id="284" r:id="rId18"/>
    <p:sldId id="26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88" autoAdjust="0"/>
    <p:restoredTop sz="94624" autoAdjust="0"/>
  </p:normalViewPr>
  <p:slideViewPr>
    <p:cSldViewPr>
      <p:cViewPr varScale="1">
        <p:scale>
          <a:sx n="85" d="100"/>
          <a:sy n="85" d="100"/>
        </p:scale>
        <p:origin x="100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06B47E-473E-4B82-B40C-BA20EAE458A0}" type="datetimeFigureOut">
              <a:rPr lang="en-US" smtClean="0"/>
              <a:pPr/>
              <a:t>3/23/2019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ADBB24-BCDC-408C-9B4A-6AA8CC8C2639}" type="slidenum">
              <a:rPr lang="en-US" smtClean="0"/>
              <a:pPr/>
              <a:t>‹#›</a:t>
            </a:fld>
            <a:endParaRPr lang="en-US" dirty="0"/>
          </a:p>
        </p:txBody>
      </p:sp>
    </p:spTree>
    <p:extLst>
      <p:ext uri="{BB962C8B-B14F-4D97-AF65-F5344CB8AC3E}">
        <p14:creationId xmlns:p14="http://schemas.microsoft.com/office/powerpoint/2010/main" val="2980353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3A218D-F311-4799-90C5-974E162849B4}" type="slidenum">
              <a:rPr lang="en-US" smtClean="0"/>
              <a:pPr/>
              <a:t>18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0" name="Slide Number Placeholder 5"/>
          <p:cNvSpPr txBox="1">
            <a:spLocks/>
          </p:cNvSpPr>
          <p:nvPr/>
        </p:nvSpPr>
        <p:spPr bwMode="auto">
          <a:xfrm>
            <a:off x="8822457" y="6614013"/>
            <a:ext cx="157094" cy="153888"/>
          </a:xfrm>
          <a:prstGeom prst="rect">
            <a:avLst/>
          </a:prstGeom>
          <a:noFill/>
          <a:ln w="9525">
            <a:noFill/>
            <a:miter lim="800000"/>
            <a:headEnd/>
            <a:tailEnd/>
          </a:ln>
        </p:spPr>
        <p:txBody>
          <a:bodyPr wrap="none" lIns="0" tIns="0" rIns="0" bIns="0" anchor="ctr">
            <a:spAutoFit/>
          </a:bodyPr>
          <a:lstStyle/>
          <a:p>
            <a:pPr marL="0" algn="r" defTabSz="914400" rtl="0" eaLnBrk="1" latinLnBrk="0" hangingPunct="1">
              <a:defRPr/>
            </a:pPr>
            <a:fld id="{6856ECDB-1CEE-4F69-ADCA-557460F2116E}" type="slidenum">
              <a:rPr lang="en-US" sz="1000" kern="1200" smtClean="0">
                <a:solidFill>
                  <a:schemeClr val="tx2"/>
                </a:solidFill>
                <a:latin typeface="Arial" pitchFamily="34" charset="0"/>
                <a:ea typeface="+mn-ea"/>
                <a:cs typeface="Arial" pitchFamily="34" charset="0"/>
              </a:rPr>
              <a:pPr marL="0" algn="r" defTabSz="914400" rtl="0" eaLnBrk="1" latinLnBrk="0" hangingPunct="1">
                <a:defRPr/>
              </a:pPr>
              <a:t>‹#›</a:t>
            </a:fld>
            <a:endParaRPr lang="en-US" sz="1000" kern="1200" dirty="0">
              <a:solidFill>
                <a:schemeClr val="tx2"/>
              </a:solidFill>
              <a:latin typeface="Arial" pitchFamily="34" charset="0"/>
              <a:ea typeface="+mn-ea"/>
              <a:cs typeface="Arial"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Content 4">
    <p:spTree>
      <p:nvGrpSpPr>
        <p:cNvPr id="1" name=""/>
        <p:cNvGrpSpPr/>
        <p:nvPr/>
      </p:nvGrpSpPr>
      <p:grpSpPr>
        <a:xfrm>
          <a:off x="0" y="0"/>
          <a:ext cx="0" cy="0"/>
          <a:chOff x="0" y="0"/>
          <a:chExt cx="0" cy="0"/>
        </a:xfrm>
      </p:grpSpPr>
      <p:sp>
        <p:nvSpPr>
          <p:cNvPr id="15" name="Title 1"/>
          <p:cNvSpPr>
            <a:spLocks noGrp="1"/>
          </p:cNvSpPr>
          <p:nvPr>
            <p:ph type="title"/>
          </p:nvPr>
        </p:nvSpPr>
        <p:spPr bwMode="gray">
          <a:xfrm>
            <a:off x="481012" y="727075"/>
            <a:ext cx="8226425" cy="492443"/>
          </a:xfrm>
          <a:noFill/>
          <a:ln w="9525">
            <a:noFill/>
            <a:miter lim="800000"/>
            <a:headEnd/>
            <a:tailEnd/>
          </a:ln>
        </p:spPr>
        <p:txBody>
          <a:bodyPr vert="horz" wrap="square" lIns="0" tIns="0" rIns="0" bIns="0" numCol="1" anchor="t" anchorCtr="0" compatLnSpc="1">
            <a:prstTxWarp prst="textNoShape">
              <a:avLst/>
            </a:prstTxWarp>
            <a:spAutoFit/>
          </a:bodyPr>
          <a:lstStyle>
            <a:lvl1pPr algn="l">
              <a:defRPr lang="en-US" sz="3200" b="1" kern="1200" dirty="0">
                <a:solidFill>
                  <a:schemeClr val="tx2"/>
                </a:solidFill>
                <a:latin typeface="Arial" pitchFamily="34" charset="0"/>
                <a:ea typeface="+mj-ea"/>
                <a:cs typeface="Arial" pitchFamily="34" charset="0"/>
              </a:defRPr>
            </a:lvl1pPr>
          </a:lstStyle>
          <a:p>
            <a:pPr lvl="0" algn="l" defTabSz="914400" rtl="0" eaLnBrk="1" fontAlgn="base" latinLnBrk="0" hangingPunct="1">
              <a:spcBef>
                <a:spcPct val="0"/>
              </a:spcBef>
              <a:spcAft>
                <a:spcPct val="0"/>
              </a:spcAft>
              <a:buNone/>
            </a:pPr>
            <a:r>
              <a:rPr lang="en-US"/>
              <a:t>Click to edit Master title style</a:t>
            </a:r>
            <a:endParaRPr lang="en-US" dirty="0"/>
          </a:p>
        </p:txBody>
      </p:sp>
      <p:sp>
        <p:nvSpPr>
          <p:cNvPr id="17" name="Text Placeholder 4"/>
          <p:cNvSpPr>
            <a:spLocks noGrp="1"/>
          </p:cNvSpPr>
          <p:nvPr>
            <p:ph type="body" sz="quarter" idx="10" hasCustomPrompt="1"/>
          </p:nvPr>
        </p:nvSpPr>
        <p:spPr bwMode="gray">
          <a:xfrm>
            <a:off x="481013" y="2466976"/>
            <a:ext cx="3933825" cy="1430804"/>
          </a:xfrm>
          <a:ln>
            <a:noFill/>
          </a:ln>
        </p:spPr>
        <p:txBody>
          <a:bodyPr wrap="square" lIns="0" tIns="0" rIns="0" bIns="0">
            <a:spAutoFit/>
          </a:bodyPr>
          <a:lstStyle>
            <a:lvl1pPr>
              <a:spcBef>
                <a:spcPts val="0"/>
              </a:spcBef>
              <a:spcAft>
                <a:spcPts val="0"/>
              </a:spcAft>
              <a:defRPr lang="en-US" sz="1800" b="0" kern="1200" baseline="0" dirty="0" smtClean="0">
                <a:solidFill>
                  <a:schemeClr val="tx1"/>
                </a:solidFill>
                <a:latin typeface="Arial" pitchFamily="34" charset="0"/>
                <a:ea typeface="+mn-ea"/>
                <a:cs typeface="Arial" pitchFamily="34" charset="0"/>
              </a:defRPr>
            </a:lvl1pPr>
            <a:lvl2pPr>
              <a:spcBef>
                <a:spcPts val="0"/>
              </a:spcBef>
              <a:spcAft>
                <a:spcPts val="0"/>
              </a:spcAft>
              <a:defRPr lang="en-US" sz="1800" b="0" kern="1200" baseline="0" dirty="0" smtClean="0">
                <a:solidFill>
                  <a:schemeClr val="tx1"/>
                </a:solidFill>
                <a:latin typeface="+mn-lt"/>
                <a:ea typeface="+mn-ea"/>
                <a:cs typeface="Arial" pitchFamily="34" charset="0"/>
              </a:defRPr>
            </a:lvl2pPr>
            <a:lvl3pPr>
              <a:spcBef>
                <a:spcPts val="0"/>
              </a:spcBef>
              <a:spcAft>
                <a:spcPts val="0"/>
              </a:spcAft>
              <a:defRPr lang="en-US" sz="1800" b="0" kern="1200" baseline="0" dirty="0" smtClean="0">
                <a:solidFill>
                  <a:schemeClr val="tx1"/>
                </a:solidFill>
                <a:latin typeface="Arial" pitchFamily="34" charset="0"/>
                <a:ea typeface="+mn-ea"/>
                <a:cs typeface="Arial" pitchFamily="34" charset="0"/>
              </a:defRPr>
            </a:lvl3pPr>
            <a:lvl4pPr>
              <a:spcBef>
                <a:spcPts val="0"/>
              </a:spcBef>
              <a:spcAft>
                <a:spcPts val="0"/>
              </a:spcAft>
              <a:defRPr lang="en-US" sz="1800" b="0" kern="1200" baseline="0" dirty="0" smtClean="0">
                <a:solidFill>
                  <a:schemeClr val="tx1"/>
                </a:solidFill>
                <a:latin typeface="Arial" pitchFamily="34" charset="0"/>
                <a:ea typeface="+mn-ea"/>
                <a:cs typeface="Arial" pitchFamily="34" charset="0"/>
              </a:defRPr>
            </a:lvl4pPr>
            <a:lvl5pPr>
              <a:spcBef>
                <a:spcPts val="0"/>
              </a:spcBef>
              <a:spcAft>
                <a:spcPts val="0"/>
              </a:spcAft>
              <a:defRPr lang="en-US" sz="1800" b="0" kern="1200" baseline="0" dirty="0" smtClean="0">
                <a:solidFill>
                  <a:schemeClr val="tx1"/>
                </a:solidFill>
                <a:latin typeface="Arial" pitchFamily="34" charset="0"/>
                <a:ea typeface="+mn-ea"/>
                <a:cs typeface="Arial" pitchFamily="34" charset="0"/>
              </a:defRPr>
            </a:lvl5pPr>
            <a:lvl6pPr marL="1143000" indent="-233363">
              <a:spcBef>
                <a:spcPts val="0"/>
              </a:spcBef>
              <a:spcAft>
                <a:spcPts val="0"/>
              </a:spcAft>
              <a:buSzPct val="70000"/>
              <a:defRPr lang="en-US" sz="1800" kern="1200" dirty="0" smtClean="0">
                <a:solidFill>
                  <a:schemeClr val="tx1"/>
                </a:solidFill>
                <a:latin typeface="Arial" pitchFamily="34" charset="0"/>
                <a:ea typeface="+mn-ea"/>
                <a:cs typeface="Arial" pitchFamily="34" charset="0"/>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marL="290513" lvl="0" indent="-290513" algn="l" defTabSz="914400" rtl="0" eaLnBrk="1" fontAlgn="base" latinLnBrk="0" hangingPunct="1">
              <a:spcBef>
                <a:spcPts val="0"/>
              </a:spcBef>
              <a:spcAft>
                <a:spcPct val="0"/>
              </a:spcAft>
              <a:buClr>
                <a:schemeClr val="bg2"/>
              </a:buClr>
              <a:buSzPct val="120000"/>
              <a:buFont typeface="Wingdings" pitchFamily="2" charset="2"/>
              <a:buChar char="§"/>
            </a:pPr>
            <a:r>
              <a:rPr lang="en-US" dirty="0"/>
              <a:t>Click to edit master text styles</a:t>
            </a:r>
          </a:p>
          <a:p>
            <a:pPr marL="571500" lvl="2" indent="-279400" algn="l" defTabSz="914400" rtl="0" eaLnBrk="1" fontAlgn="base" latinLnBrk="0" hangingPunct="1">
              <a:spcBef>
                <a:spcPts val="0"/>
              </a:spcBef>
              <a:spcAft>
                <a:spcPts val="0"/>
              </a:spcAft>
              <a:buClr>
                <a:schemeClr val="bg2"/>
              </a:buClr>
              <a:buSzPct val="90000"/>
              <a:buFont typeface="Arial" pitchFamily="34" charset="0"/>
              <a:buChar char="–"/>
            </a:pPr>
            <a:r>
              <a:rPr lang="en-US" dirty="0"/>
              <a:t>Second level</a:t>
            </a:r>
          </a:p>
          <a:p>
            <a:pPr marL="850900" lvl="3" indent="-279400" algn="l" defTabSz="914400" rtl="0" eaLnBrk="1" fontAlgn="base" latinLnBrk="0" hangingPunct="1">
              <a:spcBef>
                <a:spcPts val="0"/>
              </a:spcBef>
              <a:spcAft>
                <a:spcPts val="0"/>
              </a:spcAft>
              <a:buClr>
                <a:schemeClr val="bg2"/>
              </a:buClr>
              <a:buSzPct val="80000"/>
              <a:buFont typeface="Wingdings" pitchFamily="2" charset="2"/>
              <a:buChar char="§"/>
            </a:pPr>
            <a:r>
              <a:rPr lang="en-US" dirty="0"/>
              <a:t>Third level</a:t>
            </a:r>
          </a:p>
          <a:p>
            <a:pPr marL="1136650" lvl="4" indent="-285750" algn="l" defTabSz="933450" rtl="0" eaLnBrk="1" fontAlgn="base" latinLnBrk="0" hangingPunct="1">
              <a:spcBef>
                <a:spcPts val="0"/>
              </a:spcBef>
              <a:spcAft>
                <a:spcPts val="0"/>
              </a:spcAft>
              <a:buClr>
                <a:schemeClr val="bg2"/>
              </a:buClr>
              <a:buSzPct val="70000"/>
              <a:buFont typeface="Arial" pitchFamily="34" charset="0"/>
              <a:buChar char="–"/>
            </a:pPr>
            <a:r>
              <a:rPr lang="en-US" dirty="0"/>
              <a:t>Fourth level</a:t>
            </a:r>
          </a:p>
          <a:p>
            <a:pPr marL="1435100" lvl="5" indent="-285750" algn="l" defTabSz="914400" rtl="0" eaLnBrk="1" latinLnBrk="0" hangingPunct="1">
              <a:spcBef>
                <a:spcPts val="0"/>
              </a:spcBef>
              <a:spcAft>
                <a:spcPts val="0"/>
              </a:spcAft>
              <a:buClr>
                <a:schemeClr val="bg2"/>
              </a:buClr>
              <a:buSzPct val="60000"/>
              <a:buFont typeface="Wingdings" pitchFamily="2" charset="2"/>
              <a:buChar char="§"/>
            </a:pPr>
            <a:r>
              <a:rPr lang="en-US" dirty="0"/>
              <a:t>Fifth level</a:t>
            </a:r>
          </a:p>
        </p:txBody>
      </p:sp>
      <p:sp>
        <p:nvSpPr>
          <p:cNvPr id="18" name="Text Placeholder 4"/>
          <p:cNvSpPr>
            <a:spLocks noGrp="1"/>
          </p:cNvSpPr>
          <p:nvPr>
            <p:ph type="body" sz="quarter" idx="11" hasCustomPrompt="1"/>
          </p:nvPr>
        </p:nvSpPr>
        <p:spPr bwMode="gray">
          <a:xfrm>
            <a:off x="4773613" y="2466976"/>
            <a:ext cx="3933825" cy="1430804"/>
          </a:xfrm>
          <a:ln>
            <a:noFill/>
          </a:ln>
        </p:spPr>
        <p:txBody>
          <a:bodyPr wrap="square" lIns="0" tIns="0" rIns="0" bIns="0">
            <a:spAutoFit/>
          </a:bodyPr>
          <a:lstStyle>
            <a:lvl1pPr>
              <a:spcBef>
                <a:spcPts val="0"/>
              </a:spcBef>
              <a:spcAft>
                <a:spcPts val="0"/>
              </a:spcAft>
              <a:defRPr lang="en-US" sz="1800" b="0" kern="1200" baseline="0" dirty="0" smtClean="0">
                <a:solidFill>
                  <a:schemeClr val="tx1"/>
                </a:solidFill>
                <a:latin typeface="Arial" pitchFamily="34" charset="0"/>
                <a:ea typeface="+mn-ea"/>
                <a:cs typeface="Arial" pitchFamily="34" charset="0"/>
              </a:defRPr>
            </a:lvl1pPr>
            <a:lvl2pPr>
              <a:spcBef>
                <a:spcPts val="0"/>
              </a:spcBef>
              <a:spcAft>
                <a:spcPts val="0"/>
              </a:spcAft>
              <a:defRPr lang="en-US" sz="1800" b="0" kern="1200" baseline="0" dirty="0" smtClean="0">
                <a:solidFill>
                  <a:schemeClr val="tx1"/>
                </a:solidFill>
                <a:latin typeface="+mn-lt"/>
                <a:ea typeface="+mn-ea"/>
                <a:cs typeface="Arial" pitchFamily="34" charset="0"/>
              </a:defRPr>
            </a:lvl2pPr>
            <a:lvl3pPr>
              <a:spcBef>
                <a:spcPts val="0"/>
              </a:spcBef>
              <a:spcAft>
                <a:spcPts val="0"/>
              </a:spcAft>
              <a:defRPr lang="en-US" sz="1800" b="0" kern="1200" baseline="0" dirty="0" smtClean="0">
                <a:solidFill>
                  <a:schemeClr val="tx1"/>
                </a:solidFill>
                <a:latin typeface="Arial" pitchFamily="34" charset="0"/>
                <a:ea typeface="+mn-ea"/>
                <a:cs typeface="Arial" pitchFamily="34" charset="0"/>
              </a:defRPr>
            </a:lvl3pPr>
            <a:lvl4pPr>
              <a:spcBef>
                <a:spcPts val="0"/>
              </a:spcBef>
              <a:spcAft>
                <a:spcPts val="0"/>
              </a:spcAft>
              <a:defRPr lang="en-US" sz="1800" b="0" kern="1200" baseline="0" dirty="0" smtClean="0">
                <a:solidFill>
                  <a:schemeClr val="tx1"/>
                </a:solidFill>
                <a:latin typeface="Arial" pitchFamily="34" charset="0"/>
                <a:ea typeface="+mn-ea"/>
                <a:cs typeface="Arial" pitchFamily="34" charset="0"/>
              </a:defRPr>
            </a:lvl4pPr>
            <a:lvl5pPr>
              <a:spcBef>
                <a:spcPts val="0"/>
              </a:spcBef>
              <a:spcAft>
                <a:spcPts val="0"/>
              </a:spcAft>
              <a:defRPr lang="en-US" sz="1800" b="0" kern="1200" baseline="0" dirty="0" smtClean="0">
                <a:solidFill>
                  <a:schemeClr val="tx1"/>
                </a:solidFill>
                <a:latin typeface="Arial" pitchFamily="34" charset="0"/>
                <a:ea typeface="+mn-ea"/>
                <a:cs typeface="Arial" pitchFamily="34" charset="0"/>
              </a:defRPr>
            </a:lvl5pPr>
            <a:lvl6pPr marL="1143000" indent="-233363">
              <a:spcBef>
                <a:spcPts val="0"/>
              </a:spcBef>
              <a:spcAft>
                <a:spcPts val="0"/>
              </a:spcAft>
              <a:buSzPct val="70000"/>
              <a:defRPr lang="en-US" sz="1800" kern="1200" dirty="0" smtClean="0">
                <a:solidFill>
                  <a:schemeClr val="tx1"/>
                </a:solidFill>
                <a:latin typeface="Arial" pitchFamily="34" charset="0"/>
                <a:ea typeface="+mn-ea"/>
                <a:cs typeface="Arial" pitchFamily="34" charset="0"/>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marL="290513" lvl="0" indent="-290513" algn="l" defTabSz="914400" rtl="0" eaLnBrk="1" fontAlgn="base" latinLnBrk="0" hangingPunct="1">
              <a:spcBef>
                <a:spcPts val="0"/>
              </a:spcBef>
              <a:spcAft>
                <a:spcPct val="0"/>
              </a:spcAft>
              <a:buClr>
                <a:schemeClr val="bg2"/>
              </a:buClr>
              <a:buSzPct val="120000"/>
              <a:buFont typeface="Wingdings" pitchFamily="2" charset="2"/>
              <a:buChar char="§"/>
            </a:pPr>
            <a:r>
              <a:rPr lang="en-US" dirty="0"/>
              <a:t>Click to edit master text styles</a:t>
            </a:r>
          </a:p>
          <a:p>
            <a:pPr marL="571500" lvl="2" indent="-279400" algn="l" defTabSz="914400" rtl="0" eaLnBrk="1" fontAlgn="base" latinLnBrk="0" hangingPunct="1">
              <a:spcBef>
                <a:spcPts val="0"/>
              </a:spcBef>
              <a:spcAft>
                <a:spcPts val="0"/>
              </a:spcAft>
              <a:buClr>
                <a:schemeClr val="bg2"/>
              </a:buClr>
              <a:buSzPct val="90000"/>
              <a:buFont typeface="Arial" pitchFamily="34" charset="0"/>
              <a:buChar char="–"/>
            </a:pPr>
            <a:r>
              <a:rPr lang="en-US" dirty="0"/>
              <a:t>Second level</a:t>
            </a:r>
          </a:p>
          <a:p>
            <a:pPr marL="850900" lvl="3" indent="-279400" algn="l" defTabSz="914400" rtl="0" eaLnBrk="1" fontAlgn="base" latinLnBrk="0" hangingPunct="1">
              <a:spcBef>
                <a:spcPts val="0"/>
              </a:spcBef>
              <a:spcAft>
                <a:spcPts val="0"/>
              </a:spcAft>
              <a:buClr>
                <a:schemeClr val="bg2"/>
              </a:buClr>
              <a:buSzPct val="80000"/>
              <a:buFont typeface="Wingdings" pitchFamily="2" charset="2"/>
              <a:buChar char="§"/>
            </a:pPr>
            <a:r>
              <a:rPr lang="en-US" dirty="0"/>
              <a:t>Third level</a:t>
            </a:r>
          </a:p>
          <a:p>
            <a:pPr marL="1136650" lvl="4" indent="-285750" algn="l" defTabSz="933450" rtl="0" eaLnBrk="1" fontAlgn="base" latinLnBrk="0" hangingPunct="1">
              <a:spcBef>
                <a:spcPts val="0"/>
              </a:spcBef>
              <a:spcAft>
                <a:spcPts val="0"/>
              </a:spcAft>
              <a:buClr>
                <a:schemeClr val="bg2"/>
              </a:buClr>
              <a:buSzPct val="70000"/>
              <a:buFont typeface="Arial" pitchFamily="34" charset="0"/>
              <a:buChar char="–"/>
            </a:pPr>
            <a:r>
              <a:rPr lang="en-US" dirty="0"/>
              <a:t>Fourth level</a:t>
            </a:r>
          </a:p>
          <a:p>
            <a:pPr marL="1435100" lvl="5" indent="-285750" algn="l" defTabSz="914400" rtl="0" eaLnBrk="1" latinLnBrk="0" hangingPunct="1">
              <a:spcBef>
                <a:spcPts val="0"/>
              </a:spcBef>
              <a:spcAft>
                <a:spcPts val="0"/>
              </a:spcAft>
              <a:buClr>
                <a:schemeClr val="bg2"/>
              </a:buClr>
              <a:buSzPct val="60000"/>
              <a:buFont typeface="Wingdings" pitchFamily="2" charset="2"/>
              <a:buChar char="§"/>
            </a:pPr>
            <a:r>
              <a:rPr lang="en-US" dirty="0"/>
              <a:t>Fifth level</a:t>
            </a:r>
          </a:p>
        </p:txBody>
      </p:sp>
      <p:sp>
        <p:nvSpPr>
          <p:cNvPr id="31" name="Text Placeholder 4"/>
          <p:cNvSpPr>
            <a:spLocks noGrp="1"/>
          </p:cNvSpPr>
          <p:nvPr>
            <p:ph type="body" sz="quarter" idx="12" hasCustomPrompt="1"/>
          </p:nvPr>
        </p:nvSpPr>
        <p:spPr bwMode="gray">
          <a:xfrm>
            <a:off x="481013" y="1971675"/>
            <a:ext cx="3933825" cy="286161"/>
          </a:xfrm>
          <a:noFill/>
          <a:ln>
            <a:noFill/>
          </a:ln>
        </p:spPr>
        <p:txBody>
          <a:bodyPr wrap="square" lIns="0" tIns="0" rIns="0" bIns="0" anchor="b" anchorCtr="0">
            <a:spAutoFit/>
          </a:bodyPr>
          <a:lstStyle>
            <a:lvl1pPr marL="0" indent="0">
              <a:spcBef>
                <a:spcPts val="0"/>
              </a:spcBef>
              <a:spcAft>
                <a:spcPts val="0"/>
              </a:spcAft>
              <a:buNone/>
              <a:defRPr sz="1800" b="1">
                <a:solidFill>
                  <a:schemeClr val="bg2"/>
                </a:solidFill>
                <a:latin typeface="Arial" pitchFamily="34" charset="0"/>
                <a:cs typeface="Arial" pitchFamily="34" charset="0"/>
              </a:defRPr>
            </a:lvl1pPr>
            <a:lvl2pPr>
              <a:spcBef>
                <a:spcPts val="0"/>
              </a:spcBef>
              <a:spcAft>
                <a:spcPts val="0"/>
              </a:spcAft>
              <a:defRPr sz="1800">
                <a:latin typeface="+mj-lt"/>
              </a:defRPr>
            </a:lvl2pPr>
            <a:lvl3pPr>
              <a:spcBef>
                <a:spcPts val="0"/>
              </a:spcBef>
              <a:spcAft>
                <a:spcPts val="0"/>
              </a:spcAft>
              <a:defRPr sz="1800">
                <a:latin typeface="+mj-lt"/>
              </a:defRPr>
            </a:lvl3pPr>
            <a:lvl4pPr>
              <a:spcBef>
                <a:spcPts val="0"/>
              </a:spcBef>
              <a:spcAft>
                <a:spcPts val="0"/>
              </a:spcAft>
              <a:defRPr sz="1800">
                <a:latin typeface="+mj-lt"/>
              </a:defRPr>
            </a:lvl4pPr>
            <a:lvl5pPr>
              <a:spcBef>
                <a:spcPts val="0"/>
              </a:spcBef>
              <a:spcAft>
                <a:spcPts val="0"/>
              </a:spcAft>
              <a:defRPr sz="1800">
                <a:latin typeface="+mj-lt"/>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dirty="0"/>
              <a:t>Heading 1</a:t>
            </a:r>
          </a:p>
        </p:txBody>
      </p:sp>
      <p:sp>
        <p:nvSpPr>
          <p:cNvPr id="32" name="Text Placeholder 4"/>
          <p:cNvSpPr>
            <a:spLocks noGrp="1"/>
          </p:cNvSpPr>
          <p:nvPr>
            <p:ph type="body" sz="quarter" idx="13" hasCustomPrompt="1"/>
          </p:nvPr>
        </p:nvSpPr>
        <p:spPr bwMode="gray">
          <a:xfrm>
            <a:off x="4773613" y="1971675"/>
            <a:ext cx="3933825" cy="286161"/>
          </a:xfrm>
          <a:noFill/>
          <a:ln>
            <a:noFill/>
          </a:ln>
        </p:spPr>
        <p:txBody>
          <a:bodyPr wrap="square" lIns="0" tIns="0" rIns="0" bIns="0" anchor="b" anchorCtr="0">
            <a:spAutoFit/>
          </a:bodyPr>
          <a:lstStyle>
            <a:lvl1pPr marL="0" indent="0">
              <a:spcBef>
                <a:spcPts val="0"/>
              </a:spcBef>
              <a:spcAft>
                <a:spcPts val="0"/>
              </a:spcAft>
              <a:buNone/>
              <a:tabLst/>
              <a:defRPr sz="1800" b="1">
                <a:solidFill>
                  <a:schemeClr val="bg2"/>
                </a:solidFill>
                <a:latin typeface="Arial" pitchFamily="34" charset="0"/>
                <a:cs typeface="Arial" pitchFamily="34" charset="0"/>
              </a:defRPr>
            </a:lvl1pPr>
            <a:lvl2pPr>
              <a:spcBef>
                <a:spcPts val="0"/>
              </a:spcBef>
              <a:spcAft>
                <a:spcPts val="0"/>
              </a:spcAft>
              <a:defRPr sz="1800">
                <a:latin typeface="+mj-lt"/>
              </a:defRPr>
            </a:lvl2pPr>
            <a:lvl3pPr>
              <a:spcBef>
                <a:spcPts val="0"/>
              </a:spcBef>
              <a:spcAft>
                <a:spcPts val="0"/>
              </a:spcAft>
              <a:defRPr sz="1800">
                <a:latin typeface="+mj-lt"/>
              </a:defRPr>
            </a:lvl3pPr>
            <a:lvl4pPr>
              <a:spcBef>
                <a:spcPts val="0"/>
              </a:spcBef>
              <a:spcAft>
                <a:spcPts val="0"/>
              </a:spcAft>
              <a:defRPr sz="1800">
                <a:latin typeface="+mj-lt"/>
              </a:defRPr>
            </a:lvl4pPr>
            <a:lvl5pPr>
              <a:spcBef>
                <a:spcPts val="0"/>
              </a:spcBef>
              <a:spcAft>
                <a:spcPts val="0"/>
              </a:spcAft>
              <a:defRPr sz="1800">
                <a:latin typeface="+mj-lt"/>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dirty="0"/>
              <a:t>Heading 2</a:t>
            </a:r>
          </a:p>
        </p:txBody>
      </p:sp>
      <p:cxnSp>
        <p:nvCxnSpPr>
          <p:cNvPr id="33" name="Straight Connector 32"/>
          <p:cNvCxnSpPr/>
          <p:nvPr/>
        </p:nvCxnSpPr>
        <p:spPr bwMode="gray">
          <a:xfrm>
            <a:off x="481013" y="2344738"/>
            <a:ext cx="3906652" cy="238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gray">
          <a:xfrm>
            <a:off x="4773613" y="2344738"/>
            <a:ext cx="3906652" cy="238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5" name="Text Placeholder 4"/>
          <p:cNvSpPr>
            <a:spLocks noGrp="1"/>
          </p:cNvSpPr>
          <p:nvPr>
            <p:ph type="body" sz="quarter" idx="15" hasCustomPrompt="1"/>
          </p:nvPr>
        </p:nvSpPr>
        <p:spPr bwMode="gray">
          <a:xfrm>
            <a:off x="481013" y="4703296"/>
            <a:ext cx="3933825" cy="1430804"/>
          </a:xfrm>
          <a:ln>
            <a:noFill/>
          </a:ln>
        </p:spPr>
        <p:txBody>
          <a:bodyPr wrap="square" lIns="0" tIns="0" rIns="0" bIns="0">
            <a:spAutoFit/>
          </a:bodyPr>
          <a:lstStyle>
            <a:lvl1pPr>
              <a:spcBef>
                <a:spcPts val="0"/>
              </a:spcBef>
              <a:spcAft>
                <a:spcPts val="0"/>
              </a:spcAft>
              <a:defRPr lang="en-US" sz="1800" b="0" kern="1200" baseline="0" dirty="0" smtClean="0">
                <a:solidFill>
                  <a:schemeClr val="tx1"/>
                </a:solidFill>
                <a:latin typeface="Arial" pitchFamily="34" charset="0"/>
                <a:ea typeface="+mn-ea"/>
                <a:cs typeface="Arial" pitchFamily="34" charset="0"/>
              </a:defRPr>
            </a:lvl1pPr>
            <a:lvl2pPr>
              <a:spcBef>
                <a:spcPts val="0"/>
              </a:spcBef>
              <a:spcAft>
                <a:spcPts val="0"/>
              </a:spcAft>
              <a:defRPr lang="en-US" sz="1800" b="0" kern="1200" baseline="0" dirty="0" smtClean="0">
                <a:solidFill>
                  <a:schemeClr val="tx1"/>
                </a:solidFill>
                <a:latin typeface="+mn-lt"/>
                <a:ea typeface="+mn-ea"/>
                <a:cs typeface="Arial" pitchFamily="34" charset="0"/>
              </a:defRPr>
            </a:lvl2pPr>
            <a:lvl3pPr>
              <a:spcBef>
                <a:spcPts val="0"/>
              </a:spcBef>
              <a:spcAft>
                <a:spcPts val="0"/>
              </a:spcAft>
              <a:defRPr lang="en-US" sz="1800" b="0" kern="1200" baseline="0" dirty="0" smtClean="0">
                <a:solidFill>
                  <a:schemeClr val="tx1"/>
                </a:solidFill>
                <a:latin typeface="Arial" pitchFamily="34" charset="0"/>
                <a:ea typeface="+mn-ea"/>
                <a:cs typeface="Arial" pitchFamily="34" charset="0"/>
              </a:defRPr>
            </a:lvl3pPr>
            <a:lvl4pPr>
              <a:spcBef>
                <a:spcPts val="0"/>
              </a:spcBef>
              <a:spcAft>
                <a:spcPts val="0"/>
              </a:spcAft>
              <a:defRPr lang="en-US" sz="1800" b="0" kern="1200" baseline="0" dirty="0" smtClean="0">
                <a:solidFill>
                  <a:schemeClr val="tx1"/>
                </a:solidFill>
                <a:latin typeface="Arial" pitchFamily="34" charset="0"/>
                <a:ea typeface="+mn-ea"/>
                <a:cs typeface="Arial" pitchFamily="34" charset="0"/>
              </a:defRPr>
            </a:lvl4pPr>
            <a:lvl5pPr>
              <a:spcBef>
                <a:spcPts val="0"/>
              </a:spcBef>
              <a:spcAft>
                <a:spcPts val="0"/>
              </a:spcAft>
              <a:defRPr lang="en-US" sz="1800" b="0" kern="1200" baseline="0" dirty="0" smtClean="0">
                <a:solidFill>
                  <a:schemeClr val="tx1"/>
                </a:solidFill>
                <a:latin typeface="Arial" pitchFamily="34" charset="0"/>
                <a:ea typeface="+mn-ea"/>
                <a:cs typeface="Arial" pitchFamily="34" charset="0"/>
              </a:defRPr>
            </a:lvl5pPr>
            <a:lvl6pPr marL="1143000" indent="-233363">
              <a:spcBef>
                <a:spcPts val="0"/>
              </a:spcBef>
              <a:spcAft>
                <a:spcPts val="0"/>
              </a:spcAft>
              <a:buSzPct val="70000"/>
              <a:defRPr lang="en-US" sz="1800" kern="1200" dirty="0" smtClean="0">
                <a:solidFill>
                  <a:schemeClr val="tx1"/>
                </a:solidFill>
                <a:latin typeface="Arial" pitchFamily="34" charset="0"/>
                <a:ea typeface="+mn-ea"/>
                <a:cs typeface="Arial" pitchFamily="34" charset="0"/>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marL="290513" lvl="0" indent="-290513" algn="l" defTabSz="914400" rtl="0" eaLnBrk="1" fontAlgn="base" latinLnBrk="0" hangingPunct="1">
              <a:spcBef>
                <a:spcPts val="0"/>
              </a:spcBef>
              <a:spcAft>
                <a:spcPct val="0"/>
              </a:spcAft>
              <a:buClr>
                <a:schemeClr val="bg2"/>
              </a:buClr>
              <a:buSzPct val="120000"/>
              <a:buFont typeface="Wingdings" pitchFamily="2" charset="2"/>
              <a:buChar char="§"/>
            </a:pPr>
            <a:r>
              <a:rPr lang="en-US" dirty="0"/>
              <a:t>Click to edit master text styles</a:t>
            </a:r>
          </a:p>
          <a:p>
            <a:pPr marL="571500" lvl="2" indent="-279400" algn="l" defTabSz="914400" rtl="0" eaLnBrk="1" fontAlgn="base" latinLnBrk="0" hangingPunct="1">
              <a:spcBef>
                <a:spcPts val="0"/>
              </a:spcBef>
              <a:spcAft>
                <a:spcPts val="0"/>
              </a:spcAft>
              <a:buClr>
                <a:schemeClr val="bg2"/>
              </a:buClr>
              <a:buSzPct val="90000"/>
              <a:buFont typeface="Arial" pitchFamily="34" charset="0"/>
              <a:buChar char="–"/>
            </a:pPr>
            <a:r>
              <a:rPr lang="en-US" dirty="0"/>
              <a:t>Second level</a:t>
            </a:r>
          </a:p>
          <a:p>
            <a:pPr marL="850900" lvl="3" indent="-279400" algn="l" defTabSz="914400" rtl="0" eaLnBrk="1" fontAlgn="base" latinLnBrk="0" hangingPunct="1">
              <a:spcBef>
                <a:spcPts val="0"/>
              </a:spcBef>
              <a:spcAft>
                <a:spcPts val="0"/>
              </a:spcAft>
              <a:buClr>
                <a:schemeClr val="bg2"/>
              </a:buClr>
              <a:buSzPct val="80000"/>
              <a:buFont typeface="Wingdings" pitchFamily="2" charset="2"/>
              <a:buChar char="§"/>
            </a:pPr>
            <a:r>
              <a:rPr lang="en-US" dirty="0"/>
              <a:t>Third level</a:t>
            </a:r>
          </a:p>
          <a:p>
            <a:pPr marL="1136650" lvl="4" indent="-285750" algn="l" defTabSz="933450" rtl="0" eaLnBrk="1" fontAlgn="base" latinLnBrk="0" hangingPunct="1">
              <a:spcBef>
                <a:spcPts val="0"/>
              </a:spcBef>
              <a:spcAft>
                <a:spcPts val="0"/>
              </a:spcAft>
              <a:buClr>
                <a:schemeClr val="bg2"/>
              </a:buClr>
              <a:buSzPct val="70000"/>
              <a:buFont typeface="Arial" pitchFamily="34" charset="0"/>
              <a:buChar char="–"/>
            </a:pPr>
            <a:r>
              <a:rPr lang="en-US" dirty="0"/>
              <a:t>Fourth level</a:t>
            </a:r>
          </a:p>
          <a:p>
            <a:pPr marL="1435100" lvl="5" indent="-285750" algn="l" defTabSz="914400" rtl="0" eaLnBrk="1" latinLnBrk="0" hangingPunct="1">
              <a:spcBef>
                <a:spcPts val="0"/>
              </a:spcBef>
              <a:spcAft>
                <a:spcPts val="0"/>
              </a:spcAft>
              <a:buClr>
                <a:schemeClr val="bg2"/>
              </a:buClr>
              <a:buSzPct val="60000"/>
              <a:buFont typeface="Wingdings" pitchFamily="2" charset="2"/>
              <a:buChar char="§"/>
            </a:pPr>
            <a:r>
              <a:rPr lang="en-US" dirty="0"/>
              <a:t>Fifth level</a:t>
            </a:r>
          </a:p>
        </p:txBody>
      </p:sp>
      <p:sp>
        <p:nvSpPr>
          <p:cNvPr id="36" name="Text Placeholder 4"/>
          <p:cNvSpPr>
            <a:spLocks noGrp="1"/>
          </p:cNvSpPr>
          <p:nvPr>
            <p:ph type="body" sz="quarter" idx="16" hasCustomPrompt="1"/>
          </p:nvPr>
        </p:nvSpPr>
        <p:spPr bwMode="gray">
          <a:xfrm>
            <a:off x="4773613" y="4703296"/>
            <a:ext cx="3933825" cy="1430804"/>
          </a:xfrm>
          <a:ln>
            <a:noFill/>
          </a:ln>
        </p:spPr>
        <p:txBody>
          <a:bodyPr wrap="square" lIns="0" tIns="0" rIns="0" bIns="0">
            <a:spAutoFit/>
          </a:bodyPr>
          <a:lstStyle>
            <a:lvl1pPr>
              <a:spcBef>
                <a:spcPts val="0"/>
              </a:spcBef>
              <a:spcAft>
                <a:spcPts val="0"/>
              </a:spcAft>
              <a:defRPr lang="en-US" sz="1800" b="0" kern="1200" baseline="0" dirty="0" smtClean="0">
                <a:solidFill>
                  <a:schemeClr val="tx1"/>
                </a:solidFill>
                <a:latin typeface="Arial" pitchFamily="34" charset="0"/>
                <a:ea typeface="+mn-ea"/>
                <a:cs typeface="Arial" pitchFamily="34" charset="0"/>
              </a:defRPr>
            </a:lvl1pPr>
            <a:lvl2pPr>
              <a:spcBef>
                <a:spcPts val="0"/>
              </a:spcBef>
              <a:spcAft>
                <a:spcPts val="0"/>
              </a:spcAft>
              <a:defRPr lang="en-US" sz="1800" b="0" kern="1200" baseline="0" dirty="0" smtClean="0">
                <a:solidFill>
                  <a:schemeClr val="tx1"/>
                </a:solidFill>
                <a:latin typeface="+mn-lt"/>
                <a:ea typeface="+mn-ea"/>
                <a:cs typeface="Arial" pitchFamily="34" charset="0"/>
              </a:defRPr>
            </a:lvl2pPr>
            <a:lvl3pPr>
              <a:spcBef>
                <a:spcPts val="0"/>
              </a:spcBef>
              <a:spcAft>
                <a:spcPts val="0"/>
              </a:spcAft>
              <a:defRPr lang="en-US" sz="1800" b="0" kern="1200" baseline="0" dirty="0" smtClean="0">
                <a:solidFill>
                  <a:schemeClr val="tx1"/>
                </a:solidFill>
                <a:latin typeface="Arial" pitchFamily="34" charset="0"/>
                <a:ea typeface="+mn-ea"/>
                <a:cs typeface="Arial" pitchFamily="34" charset="0"/>
              </a:defRPr>
            </a:lvl3pPr>
            <a:lvl4pPr>
              <a:spcBef>
                <a:spcPts val="0"/>
              </a:spcBef>
              <a:spcAft>
                <a:spcPts val="0"/>
              </a:spcAft>
              <a:defRPr lang="en-US" sz="1800" b="0" kern="1200" baseline="0" dirty="0" smtClean="0">
                <a:solidFill>
                  <a:schemeClr val="tx1"/>
                </a:solidFill>
                <a:latin typeface="Arial" pitchFamily="34" charset="0"/>
                <a:ea typeface="+mn-ea"/>
                <a:cs typeface="Arial" pitchFamily="34" charset="0"/>
              </a:defRPr>
            </a:lvl4pPr>
            <a:lvl5pPr>
              <a:spcBef>
                <a:spcPts val="0"/>
              </a:spcBef>
              <a:spcAft>
                <a:spcPts val="0"/>
              </a:spcAft>
              <a:defRPr lang="en-US" sz="1800" b="0" kern="1200" baseline="0" dirty="0" smtClean="0">
                <a:solidFill>
                  <a:schemeClr val="tx1"/>
                </a:solidFill>
                <a:latin typeface="Arial" pitchFamily="34" charset="0"/>
                <a:ea typeface="+mn-ea"/>
                <a:cs typeface="Arial" pitchFamily="34" charset="0"/>
              </a:defRPr>
            </a:lvl5pPr>
            <a:lvl6pPr marL="1143000" indent="-233363">
              <a:spcBef>
                <a:spcPts val="0"/>
              </a:spcBef>
              <a:spcAft>
                <a:spcPts val="0"/>
              </a:spcAft>
              <a:buSzPct val="70000"/>
              <a:defRPr lang="en-US" sz="1800" kern="1200" dirty="0" smtClean="0">
                <a:solidFill>
                  <a:schemeClr val="tx1"/>
                </a:solidFill>
                <a:latin typeface="Arial" pitchFamily="34" charset="0"/>
                <a:ea typeface="+mn-ea"/>
                <a:cs typeface="Arial" pitchFamily="34" charset="0"/>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marL="290513" lvl="0" indent="-290513" algn="l" defTabSz="914400" rtl="0" eaLnBrk="1" fontAlgn="base" latinLnBrk="0" hangingPunct="1">
              <a:spcBef>
                <a:spcPts val="0"/>
              </a:spcBef>
              <a:spcAft>
                <a:spcPct val="0"/>
              </a:spcAft>
              <a:buClr>
                <a:schemeClr val="bg2"/>
              </a:buClr>
              <a:buSzPct val="120000"/>
              <a:buFont typeface="Wingdings" pitchFamily="2" charset="2"/>
              <a:buChar char="§"/>
            </a:pPr>
            <a:r>
              <a:rPr lang="en-US" dirty="0"/>
              <a:t>Click to edit master text styles</a:t>
            </a:r>
          </a:p>
          <a:p>
            <a:pPr marL="571500" lvl="2" indent="-279400" algn="l" defTabSz="914400" rtl="0" eaLnBrk="1" fontAlgn="base" latinLnBrk="0" hangingPunct="1">
              <a:spcBef>
                <a:spcPts val="0"/>
              </a:spcBef>
              <a:spcAft>
                <a:spcPts val="0"/>
              </a:spcAft>
              <a:buClr>
                <a:schemeClr val="bg2"/>
              </a:buClr>
              <a:buSzPct val="90000"/>
              <a:buFont typeface="Arial" pitchFamily="34" charset="0"/>
              <a:buChar char="–"/>
            </a:pPr>
            <a:r>
              <a:rPr lang="en-US" dirty="0"/>
              <a:t>Second level</a:t>
            </a:r>
          </a:p>
          <a:p>
            <a:pPr marL="850900" lvl="3" indent="-279400" algn="l" defTabSz="914400" rtl="0" eaLnBrk="1" fontAlgn="base" latinLnBrk="0" hangingPunct="1">
              <a:spcBef>
                <a:spcPts val="0"/>
              </a:spcBef>
              <a:spcAft>
                <a:spcPts val="0"/>
              </a:spcAft>
              <a:buClr>
                <a:schemeClr val="bg2"/>
              </a:buClr>
              <a:buSzPct val="80000"/>
              <a:buFont typeface="Wingdings" pitchFamily="2" charset="2"/>
              <a:buChar char="§"/>
            </a:pPr>
            <a:r>
              <a:rPr lang="en-US" dirty="0"/>
              <a:t>Third level</a:t>
            </a:r>
          </a:p>
          <a:p>
            <a:pPr marL="1136650" lvl="4" indent="-285750" algn="l" defTabSz="933450" rtl="0" eaLnBrk="1" fontAlgn="base" latinLnBrk="0" hangingPunct="1">
              <a:spcBef>
                <a:spcPts val="0"/>
              </a:spcBef>
              <a:spcAft>
                <a:spcPts val="0"/>
              </a:spcAft>
              <a:buClr>
                <a:schemeClr val="bg2"/>
              </a:buClr>
              <a:buSzPct val="70000"/>
              <a:buFont typeface="Arial" pitchFamily="34" charset="0"/>
              <a:buChar char="–"/>
            </a:pPr>
            <a:r>
              <a:rPr lang="en-US" dirty="0"/>
              <a:t>Fourth level</a:t>
            </a:r>
          </a:p>
          <a:p>
            <a:pPr marL="1435100" lvl="5" indent="-285750" algn="l" defTabSz="914400" rtl="0" eaLnBrk="1" latinLnBrk="0" hangingPunct="1">
              <a:spcBef>
                <a:spcPts val="0"/>
              </a:spcBef>
              <a:spcAft>
                <a:spcPts val="0"/>
              </a:spcAft>
              <a:buClr>
                <a:schemeClr val="bg2"/>
              </a:buClr>
              <a:buSzPct val="60000"/>
              <a:buFont typeface="Wingdings" pitchFamily="2" charset="2"/>
              <a:buChar char="§"/>
            </a:pPr>
            <a:r>
              <a:rPr lang="en-US" dirty="0"/>
              <a:t>Fifth level</a:t>
            </a:r>
          </a:p>
        </p:txBody>
      </p:sp>
      <p:sp>
        <p:nvSpPr>
          <p:cNvPr id="37" name="Text Placeholder 4"/>
          <p:cNvSpPr>
            <a:spLocks noGrp="1"/>
          </p:cNvSpPr>
          <p:nvPr>
            <p:ph type="body" sz="quarter" idx="17" hasCustomPrompt="1"/>
          </p:nvPr>
        </p:nvSpPr>
        <p:spPr bwMode="gray">
          <a:xfrm>
            <a:off x="481013" y="4207995"/>
            <a:ext cx="3933825" cy="286161"/>
          </a:xfrm>
          <a:noFill/>
          <a:ln>
            <a:noFill/>
          </a:ln>
        </p:spPr>
        <p:txBody>
          <a:bodyPr wrap="square" lIns="0" tIns="0" rIns="0" bIns="0" anchor="b" anchorCtr="0">
            <a:spAutoFit/>
          </a:bodyPr>
          <a:lstStyle>
            <a:lvl1pPr>
              <a:spcBef>
                <a:spcPts val="0"/>
              </a:spcBef>
              <a:spcAft>
                <a:spcPts val="0"/>
              </a:spcAft>
              <a:buNone/>
              <a:defRPr lang="en-US" sz="1800" b="1" kern="1200" baseline="0" dirty="0" smtClean="0">
                <a:solidFill>
                  <a:schemeClr val="bg2"/>
                </a:solidFill>
                <a:latin typeface="Arial" pitchFamily="34" charset="0"/>
                <a:ea typeface="+mn-ea"/>
                <a:cs typeface="Arial" pitchFamily="34" charset="0"/>
              </a:defRPr>
            </a:lvl1pPr>
            <a:lvl2pPr>
              <a:spcBef>
                <a:spcPts val="0"/>
              </a:spcBef>
              <a:spcAft>
                <a:spcPts val="0"/>
              </a:spcAft>
              <a:defRPr sz="1800">
                <a:latin typeface="+mj-lt"/>
              </a:defRPr>
            </a:lvl2pPr>
            <a:lvl3pPr>
              <a:spcBef>
                <a:spcPts val="0"/>
              </a:spcBef>
              <a:spcAft>
                <a:spcPts val="0"/>
              </a:spcAft>
              <a:defRPr sz="1800">
                <a:latin typeface="+mj-lt"/>
              </a:defRPr>
            </a:lvl3pPr>
            <a:lvl4pPr>
              <a:spcBef>
                <a:spcPts val="0"/>
              </a:spcBef>
              <a:spcAft>
                <a:spcPts val="0"/>
              </a:spcAft>
              <a:defRPr sz="1800">
                <a:latin typeface="+mj-lt"/>
              </a:defRPr>
            </a:lvl4pPr>
            <a:lvl5pPr>
              <a:spcBef>
                <a:spcPts val="0"/>
              </a:spcBef>
              <a:spcAft>
                <a:spcPts val="0"/>
              </a:spcAft>
              <a:defRPr sz="1800">
                <a:latin typeface="+mj-lt"/>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marL="0" lvl="0" indent="0" algn="l" defTabSz="914400" rtl="0" eaLnBrk="1" fontAlgn="base" latinLnBrk="0" hangingPunct="1">
              <a:spcBef>
                <a:spcPts val="0"/>
              </a:spcBef>
              <a:spcAft>
                <a:spcPts val="0"/>
              </a:spcAft>
              <a:buClr>
                <a:schemeClr val="bg2"/>
              </a:buClr>
              <a:tabLst/>
            </a:pPr>
            <a:r>
              <a:rPr lang="en-US" dirty="0"/>
              <a:t>Heading 3</a:t>
            </a:r>
          </a:p>
        </p:txBody>
      </p:sp>
      <p:sp>
        <p:nvSpPr>
          <p:cNvPr id="38" name="Text Placeholder 4"/>
          <p:cNvSpPr>
            <a:spLocks noGrp="1"/>
          </p:cNvSpPr>
          <p:nvPr>
            <p:ph type="body" sz="quarter" idx="18" hasCustomPrompt="1"/>
          </p:nvPr>
        </p:nvSpPr>
        <p:spPr bwMode="gray">
          <a:xfrm>
            <a:off x="4773613" y="4207995"/>
            <a:ext cx="3933825" cy="286161"/>
          </a:xfrm>
          <a:noFill/>
          <a:ln>
            <a:noFill/>
          </a:ln>
        </p:spPr>
        <p:txBody>
          <a:bodyPr wrap="square" lIns="0" tIns="0" rIns="0" bIns="0" anchor="b" anchorCtr="0">
            <a:spAutoFit/>
          </a:bodyPr>
          <a:lstStyle>
            <a:lvl1pPr>
              <a:spcBef>
                <a:spcPts val="0"/>
              </a:spcBef>
              <a:spcAft>
                <a:spcPts val="0"/>
              </a:spcAft>
              <a:buNone/>
              <a:defRPr lang="en-US" sz="1800" b="1" kern="1200" baseline="0" dirty="0" smtClean="0">
                <a:solidFill>
                  <a:schemeClr val="bg2"/>
                </a:solidFill>
                <a:latin typeface="Arial" pitchFamily="34" charset="0"/>
                <a:ea typeface="+mn-ea"/>
                <a:cs typeface="Arial" pitchFamily="34" charset="0"/>
              </a:defRPr>
            </a:lvl1pPr>
            <a:lvl2pPr>
              <a:spcBef>
                <a:spcPts val="0"/>
              </a:spcBef>
              <a:spcAft>
                <a:spcPts val="0"/>
              </a:spcAft>
              <a:defRPr sz="1800">
                <a:latin typeface="+mj-lt"/>
              </a:defRPr>
            </a:lvl2pPr>
            <a:lvl3pPr>
              <a:spcBef>
                <a:spcPts val="0"/>
              </a:spcBef>
              <a:spcAft>
                <a:spcPts val="0"/>
              </a:spcAft>
              <a:defRPr sz="1800">
                <a:latin typeface="+mj-lt"/>
              </a:defRPr>
            </a:lvl3pPr>
            <a:lvl4pPr>
              <a:spcBef>
                <a:spcPts val="0"/>
              </a:spcBef>
              <a:spcAft>
                <a:spcPts val="0"/>
              </a:spcAft>
              <a:defRPr sz="1800">
                <a:latin typeface="+mj-lt"/>
              </a:defRPr>
            </a:lvl4pPr>
            <a:lvl5pPr>
              <a:spcBef>
                <a:spcPts val="0"/>
              </a:spcBef>
              <a:spcAft>
                <a:spcPts val="0"/>
              </a:spcAft>
              <a:defRPr sz="1800">
                <a:latin typeface="+mj-lt"/>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marL="0" lvl="0" indent="0" algn="l" defTabSz="914400" rtl="0" eaLnBrk="1" fontAlgn="base" latinLnBrk="0" hangingPunct="1">
              <a:spcBef>
                <a:spcPts val="0"/>
              </a:spcBef>
              <a:spcAft>
                <a:spcPts val="0"/>
              </a:spcAft>
              <a:buClr>
                <a:schemeClr val="bg2"/>
              </a:buClr>
              <a:tabLst/>
            </a:pPr>
            <a:r>
              <a:rPr lang="en-US" dirty="0"/>
              <a:t>Heading 4</a:t>
            </a:r>
          </a:p>
        </p:txBody>
      </p:sp>
      <p:cxnSp>
        <p:nvCxnSpPr>
          <p:cNvPr id="39" name="Straight Connector 38"/>
          <p:cNvCxnSpPr/>
          <p:nvPr/>
        </p:nvCxnSpPr>
        <p:spPr bwMode="gray">
          <a:xfrm>
            <a:off x="481013" y="4581058"/>
            <a:ext cx="3906652" cy="238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gray">
          <a:xfrm>
            <a:off x="4773613" y="4581058"/>
            <a:ext cx="3906652" cy="238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9" name="Text Placeholder 41"/>
          <p:cNvSpPr>
            <a:spLocks noGrp="1"/>
          </p:cNvSpPr>
          <p:nvPr>
            <p:ph type="body" sz="quarter" idx="19"/>
          </p:nvPr>
        </p:nvSpPr>
        <p:spPr bwMode="gray">
          <a:xfrm>
            <a:off x="481012" y="1270452"/>
            <a:ext cx="8224838" cy="283711"/>
          </a:xfrm>
        </p:spPr>
        <p:txBody>
          <a:bodyPr/>
          <a:lstStyle>
            <a:lvl1pPr marL="0" indent="0">
              <a:buNone/>
              <a:defRPr b="1">
                <a:solidFill>
                  <a:schemeClr val="bg2"/>
                </a:solidFill>
                <a:latin typeface="Arial" pitchFamily="34" charset="0"/>
                <a:cs typeface="Arial" pitchFamily="34" charset="0"/>
              </a:defRPr>
            </a:lvl1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ntent 4">
    <p:spTree>
      <p:nvGrpSpPr>
        <p:cNvPr id="1" name=""/>
        <p:cNvGrpSpPr/>
        <p:nvPr/>
      </p:nvGrpSpPr>
      <p:grpSpPr>
        <a:xfrm>
          <a:off x="0" y="0"/>
          <a:ext cx="0" cy="0"/>
          <a:chOff x="0" y="0"/>
          <a:chExt cx="0" cy="0"/>
        </a:xfrm>
      </p:grpSpPr>
      <p:sp>
        <p:nvSpPr>
          <p:cNvPr id="19" name="Text Placeholder 4"/>
          <p:cNvSpPr>
            <a:spLocks noGrp="1"/>
          </p:cNvSpPr>
          <p:nvPr>
            <p:ph type="body" sz="quarter" idx="18" hasCustomPrompt="1"/>
          </p:nvPr>
        </p:nvSpPr>
        <p:spPr bwMode="gray">
          <a:xfrm>
            <a:off x="2438399" y="1971675"/>
            <a:ext cx="2043113" cy="1508105"/>
          </a:xfrm>
          <a:ln>
            <a:noFill/>
          </a:ln>
        </p:spPr>
        <p:txBody>
          <a:bodyPr wrap="square" lIns="0" tIns="0" rIns="0" bIns="0">
            <a:spAutoFit/>
          </a:bodyPr>
          <a:lstStyle>
            <a:lvl1pPr marL="0" marR="0" indent="0" algn="l" defTabSz="914400" rtl="0" eaLnBrk="1" fontAlgn="base" latinLnBrk="0" hangingPunct="1">
              <a:lnSpc>
                <a:spcPct val="100000"/>
              </a:lnSpc>
              <a:spcBef>
                <a:spcPts val="0"/>
              </a:spcBef>
              <a:spcAft>
                <a:spcPts val="0"/>
              </a:spcAft>
              <a:buClr>
                <a:schemeClr val="tx2"/>
              </a:buClr>
              <a:buSzTx/>
              <a:buFont typeface="Arial" pitchFamily="34" charset="0"/>
              <a:buNone/>
              <a:tabLst/>
              <a:defRPr lang="en-US" sz="1800" b="1" kern="1200" baseline="0" dirty="0" smtClean="0">
                <a:solidFill>
                  <a:schemeClr val="bg2"/>
                </a:solidFill>
                <a:latin typeface="Arial" pitchFamily="34" charset="0"/>
                <a:ea typeface="+mn-ea"/>
                <a:cs typeface="Arial" pitchFamily="34" charset="0"/>
              </a:defRPr>
            </a:lvl1pPr>
            <a:lvl2pPr>
              <a:spcBef>
                <a:spcPts val="0"/>
              </a:spcBef>
              <a:spcAft>
                <a:spcPts val="0"/>
              </a:spcAft>
              <a:buSzPct val="120000"/>
              <a:defRPr sz="1600">
                <a:latin typeface="Arial" pitchFamily="34" charset="0"/>
                <a:cs typeface="Arial" pitchFamily="34" charset="0"/>
              </a:defRPr>
            </a:lvl2pPr>
            <a:lvl3pPr>
              <a:spcBef>
                <a:spcPts val="0"/>
              </a:spcBef>
              <a:spcAft>
                <a:spcPts val="0"/>
              </a:spcAft>
              <a:defRPr sz="1600">
                <a:latin typeface="Arial" pitchFamily="34" charset="0"/>
                <a:cs typeface="Arial" pitchFamily="34" charset="0"/>
              </a:defRPr>
            </a:lvl3pPr>
            <a:lvl4pPr>
              <a:spcBef>
                <a:spcPts val="0"/>
              </a:spcBef>
              <a:spcAft>
                <a:spcPts val="0"/>
              </a:spcAft>
              <a:defRPr sz="1600">
                <a:latin typeface="Arial" pitchFamily="34" charset="0"/>
                <a:cs typeface="Arial" pitchFamily="34" charset="0"/>
              </a:defRPr>
            </a:lvl4pPr>
            <a:lvl5pPr>
              <a:spcBef>
                <a:spcPts val="0"/>
              </a:spcBef>
              <a:spcAft>
                <a:spcPts val="0"/>
              </a:spcAft>
              <a:defRPr sz="1600">
                <a:latin typeface="Arial" pitchFamily="34" charset="0"/>
                <a:cs typeface="Arial" pitchFamily="34" charset="0"/>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marL="0" marR="0" lvl="0" indent="0" algn="l" defTabSz="914400" rtl="0" eaLnBrk="1" fontAlgn="base" latinLnBrk="0" hangingPunct="1">
              <a:lnSpc>
                <a:spcPct val="100000"/>
              </a:lnSpc>
              <a:spcBef>
                <a:spcPts val="0"/>
              </a:spcBef>
              <a:spcAft>
                <a:spcPts val="0"/>
              </a:spcAft>
              <a:buClr>
                <a:schemeClr val="tx2"/>
              </a:buClr>
              <a:buSzTx/>
              <a:buFont typeface="Arial" pitchFamily="34" charset="0"/>
              <a:buNone/>
              <a:tabLst/>
              <a:defRPr/>
            </a:pPr>
            <a:r>
              <a:rPr lang="en-US" dirty="0"/>
              <a:t>Heading 1</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16" name="Picture Placeholder 22"/>
          <p:cNvSpPr>
            <a:spLocks noGrp="1"/>
          </p:cNvSpPr>
          <p:nvPr>
            <p:ph type="pic" sz="quarter" idx="13"/>
          </p:nvPr>
        </p:nvSpPr>
        <p:spPr bwMode="gray">
          <a:xfrm>
            <a:off x="481013" y="1971675"/>
            <a:ext cx="1728787" cy="1892299"/>
          </a:xfrm>
        </p:spPr>
        <p:txBody>
          <a:bodyPr rtlCol="0">
            <a:normAutofit/>
          </a:bodyPr>
          <a:lstStyle>
            <a:lvl1pPr>
              <a:buNone/>
              <a:defRPr>
                <a:latin typeface="Arial" pitchFamily="34" charset="0"/>
                <a:cs typeface="Arial" pitchFamily="34" charset="0"/>
              </a:defRPr>
            </a:lvl1pPr>
          </a:lstStyle>
          <a:p>
            <a:pPr lvl="0"/>
            <a:r>
              <a:rPr lang="en-US" noProof="0" dirty="0"/>
              <a:t>Click icon to add picture</a:t>
            </a:r>
          </a:p>
        </p:txBody>
      </p:sp>
      <p:sp>
        <p:nvSpPr>
          <p:cNvPr id="20" name="Title 1"/>
          <p:cNvSpPr>
            <a:spLocks noGrp="1"/>
          </p:cNvSpPr>
          <p:nvPr>
            <p:ph type="title"/>
          </p:nvPr>
        </p:nvSpPr>
        <p:spPr bwMode="gray">
          <a:xfrm>
            <a:off x="481012" y="727075"/>
            <a:ext cx="8226425" cy="492443"/>
          </a:xfrm>
          <a:noFill/>
          <a:ln w="9525">
            <a:noFill/>
            <a:miter lim="800000"/>
            <a:headEnd/>
            <a:tailEnd/>
          </a:ln>
        </p:spPr>
        <p:txBody>
          <a:bodyPr vert="horz" wrap="square" lIns="0" tIns="0" rIns="0" bIns="0" numCol="1" anchor="t" anchorCtr="0" compatLnSpc="1">
            <a:prstTxWarp prst="textNoShape">
              <a:avLst/>
            </a:prstTxWarp>
            <a:spAutoFit/>
          </a:bodyPr>
          <a:lstStyle>
            <a:lvl1pPr algn="l">
              <a:defRPr lang="en-US" sz="3200" b="1" kern="1200" dirty="0">
                <a:solidFill>
                  <a:schemeClr val="tx2"/>
                </a:solidFill>
                <a:latin typeface="Arial" pitchFamily="34" charset="0"/>
                <a:ea typeface="+mj-ea"/>
                <a:cs typeface="Arial" pitchFamily="34" charset="0"/>
              </a:defRPr>
            </a:lvl1pPr>
          </a:lstStyle>
          <a:p>
            <a:pPr lvl="0" algn="l" defTabSz="914400" rtl="0" eaLnBrk="1" fontAlgn="base" latinLnBrk="0" hangingPunct="1">
              <a:spcBef>
                <a:spcPct val="0"/>
              </a:spcBef>
              <a:spcAft>
                <a:spcPct val="0"/>
              </a:spcAft>
              <a:buNone/>
            </a:pPr>
            <a:r>
              <a:rPr lang="en-US"/>
              <a:t>Click to edit Master title style</a:t>
            </a:r>
            <a:endParaRPr lang="en-US" dirty="0"/>
          </a:p>
        </p:txBody>
      </p:sp>
      <p:sp>
        <p:nvSpPr>
          <p:cNvPr id="42" name="Text Placeholder 4"/>
          <p:cNvSpPr>
            <a:spLocks noGrp="1"/>
          </p:cNvSpPr>
          <p:nvPr>
            <p:ph type="body" sz="quarter" idx="19" hasCustomPrompt="1"/>
          </p:nvPr>
        </p:nvSpPr>
        <p:spPr bwMode="gray">
          <a:xfrm>
            <a:off x="6669087" y="1971675"/>
            <a:ext cx="2043113" cy="1508105"/>
          </a:xfrm>
          <a:ln>
            <a:noFill/>
          </a:ln>
        </p:spPr>
        <p:txBody>
          <a:bodyPr wrap="square" lIns="0" tIns="0" rIns="0" bIns="0">
            <a:spAutoFit/>
          </a:bodyPr>
          <a:lstStyle>
            <a:lvl1pPr marL="0" marR="0" indent="0" algn="l" defTabSz="914400" rtl="0" eaLnBrk="1" fontAlgn="base" latinLnBrk="0" hangingPunct="1">
              <a:lnSpc>
                <a:spcPct val="100000"/>
              </a:lnSpc>
              <a:spcBef>
                <a:spcPts val="0"/>
              </a:spcBef>
              <a:spcAft>
                <a:spcPts val="0"/>
              </a:spcAft>
              <a:buClr>
                <a:schemeClr val="tx2"/>
              </a:buClr>
              <a:buSzTx/>
              <a:buFont typeface="Arial" pitchFamily="34" charset="0"/>
              <a:buNone/>
              <a:tabLst/>
              <a:defRPr lang="en-US" sz="1800" b="1" kern="1200" baseline="0" dirty="0" smtClean="0">
                <a:solidFill>
                  <a:schemeClr val="bg2"/>
                </a:solidFill>
                <a:latin typeface="Arial" pitchFamily="34" charset="0"/>
                <a:ea typeface="+mn-ea"/>
                <a:cs typeface="Arial" pitchFamily="34" charset="0"/>
              </a:defRPr>
            </a:lvl1pPr>
            <a:lvl2pPr>
              <a:spcBef>
                <a:spcPts val="0"/>
              </a:spcBef>
              <a:spcAft>
                <a:spcPts val="0"/>
              </a:spcAft>
              <a:defRPr lang="en-US" sz="1600" b="0" kern="1200" baseline="0" dirty="0" smtClean="0">
                <a:solidFill>
                  <a:schemeClr val="tx1"/>
                </a:solidFill>
                <a:latin typeface="Arial" pitchFamily="34" charset="0"/>
                <a:ea typeface="+mn-ea"/>
                <a:cs typeface="Arial" pitchFamily="34" charset="0"/>
              </a:defRPr>
            </a:lvl2pPr>
            <a:lvl3pPr>
              <a:spcBef>
                <a:spcPts val="0"/>
              </a:spcBef>
              <a:spcAft>
                <a:spcPts val="0"/>
              </a:spcAft>
              <a:defRPr sz="1600">
                <a:latin typeface="Arial" pitchFamily="34" charset="0"/>
                <a:cs typeface="Arial" pitchFamily="34" charset="0"/>
              </a:defRPr>
            </a:lvl3pPr>
            <a:lvl4pPr>
              <a:spcBef>
                <a:spcPts val="0"/>
              </a:spcBef>
              <a:spcAft>
                <a:spcPts val="0"/>
              </a:spcAft>
              <a:defRPr sz="1600">
                <a:latin typeface="Arial" pitchFamily="34" charset="0"/>
                <a:cs typeface="Arial" pitchFamily="34" charset="0"/>
              </a:defRPr>
            </a:lvl4pPr>
            <a:lvl5pPr>
              <a:spcBef>
                <a:spcPts val="0"/>
              </a:spcBef>
              <a:spcAft>
                <a:spcPts val="0"/>
              </a:spcAft>
              <a:defRPr sz="1600">
                <a:latin typeface="Arial" pitchFamily="34" charset="0"/>
                <a:cs typeface="Arial" pitchFamily="34" charset="0"/>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marL="0" marR="0" lvl="0" indent="0" algn="l" defTabSz="914400" rtl="0" eaLnBrk="1" fontAlgn="base" latinLnBrk="0" hangingPunct="1">
              <a:lnSpc>
                <a:spcPct val="100000"/>
              </a:lnSpc>
              <a:spcBef>
                <a:spcPts val="0"/>
              </a:spcBef>
              <a:spcAft>
                <a:spcPts val="0"/>
              </a:spcAft>
              <a:buClr>
                <a:schemeClr val="tx2"/>
              </a:buClr>
              <a:buSzTx/>
              <a:buFont typeface="Arial" pitchFamily="34" charset="0"/>
              <a:buNone/>
              <a:tabLst/>
              <a:defRPr/>
            </a:pPr>
            <a:r>
              <a:rPr lang="en-US" dirty="0"/>
              <a:t>Heading 2</a:t>
            </a:r>
          </a:p>
          <a:p>
            <a:pPr marL="285750" lvl="1" indent="-285750" algn="l" defTabSz="914400" rtl="0" eaLnBrk="1" fontAlgn="base" latinLnBrk="0" hangingPunct="1">
              <a:spcBef>
                <a:spcPts val="0"/>
              </a:spcBef>
              <a:spcAft>
                <a:spcPts val="0"/>
              </a:spcAft>
              <a:buClr>
                <a:schemeClr val="bg2"/>
              </a:buClr>
              <a:buSzPct val="120000"/>
              <a:buFont typeface="Wingdings" pitchFamily="2" charset="2"/>
              <a:buChar char="§"/>
            </a:pPr>
            <a:r>
              <a:rPr lang="en-US" dirty="0"/>
              <a:t>First level</a:t>
            </a:r>
          </a:p>
          <a:p>
            <a:pPr lvl="2"/>
            <a:r>
              <a:rPr lang="en-US" dirty="0"/>
              <a:t>Second level</a:t>
            </a:r>
          </a:p>
          <a:p>
            <a:pPr lvl="3"/>
            <a:r>
              <a:rPr lang="en-US" dirty="0"/>
              <a:t>Third level</a:t>
            </a:r>
          </a:p>
          <a:p>
            <a:pPr lvl="4"/>
            <a:r>
              <a:rPr lang="en-US" dirty="0"/>
              <a:t>Fourth level</a:t>
            </a:r>
          </a:p>
        </p:txBody>
      </p:sp>
      <p:sp>
        <p:nvSpPr>
          <p:cNvPr id="43" name="Picture Placeholder 22"/>
          <p:cNvSpPr>
            <a:spLocks noGrp="1"/>
          </p:cNvSpPr>
          <p:nvPr>
            <p:ph type="pic" sz="quarter" idx="20"/>
          </p:nvPr>
        </p:nvSpPr>
        <p:spPr bwMode="gray">
          <a:xfrm>
            <a:off x="4711701" y="1971675"/>
            <a:ext cx="1728787" cy="1892299"/>
          </a:xfrm>
        </p:spPr>
        <p:txBody>
          <a:bodyPr rtlCol="0">
            <a:normAutofit/>
          </a:bodyPr>
          <a:lstStyle>
            <a:lvl1pPr>
              <a:buNone/>
              <a:defRPr>
                <a:latin typeface="Arial" pitchFamily="34" charset="0"/>
                <a:cs typeface="Arial" pitchFamily="34" charset="0"/>
              </a:defRPr>
            </a:lvl1pPr>
          </a:lstStyle>
          <a:p>
            <a:pPr lvl="0"/>
            <a:r>
              <a:rPr lang="en-US" noProof="0" dirty="0"/>
              <a:t>Click icon to add picture</a:t>
            </a:r>
          </a:p>
        </p:txBody>
      </p:sp>
      <p:sp>
        <p:nvSpPr>
          <p:cNvPr id="45" name="Text Placeholder 4"/>
          <p:cNvSpPr>
            <a:spLocks noGrp="1"/>
          </p:cNvSpPr>
          <p:nvPr>
            <p:ph type="body" sz="quarter" idx="21" hasCustomPrompt="1"/>
          </p:nvPr>
        </p:nvSpPr>
        <p:spPr bwMode="gray">
          <a:xfrm>
            <a:off x="2438399" y="4241801"/>
            <a:ext cx="2043113" cy="1508105"/>
          </a:xfrm>
          <a:ln>
            <a:noFill/>
          </a:ln>
        </p:spPr>
        <p:txBody>
          <a:bodyPr wrap="square" lIns="0" tIns="0" rIns="0" bIns="0">
            <a:spAutoFit/>
          </a:bodyPr>
          <a:lstStyle>
            <a:lvl1pPr marL="0" marR="0" indent="0" algn="l" defTabSz="914400" rtl="0" eaLnBrk="1" fontAlgn="base" latinLnBrk="0" hangingPunct="1">
              <a:lnSpc>
                <a:spcPct val="100000"/>
              </a:lnSpc>
              <a:spcBef>
                <a:spcPts val="0"/>
              </a:spcBef>
              <a:spcAft>
                <a:spcPts val="0"/>
              </a:spcAft>
              <a:buClr>
                <a:schemeClr val="tx2"/>
              </a:buClr>
              <a:buSzTx/>
              <a:buFont typeface="Arial" pitchFamily="34" charset="0"/>
              <a:buNone/>
              <a:tabLst/>
              <a:defRPr lang="en-US" sz="1800" b="1" kern="1200" baseline="0" dirty="0" smtClean="0">
                <a:solidFill>
                  <a:schemeClr val="bg2"/>
                </a:solidFill>
                <a:latin typeface="Arial" pitchFamily="34" charset="0"/>
                <a:ea typeface="+mn-ea"/>
                <a:cs typeface="Arial" pitchFamily="34" charset="0"/>
              </a:defRPr>
            </a:lvl1pPr>
            <a:lvl2pPr>
              <a:spcBef>
                <a:spcPts val="0"/>
              </a:spcBef>
              <a:spcAft>
                <a:spcPts val="0"/>
              </a:spcAft>
              <a:defRPr lang="en-US" sz="1600" b="0" kern="1200" baseline="0" dirty="0" smtClean="0">
                <a:solidFill>
                  <a:schemeClr val="tx1"/>
                </a:solidFill>
                <a:latin typeface="Arial" pitchFamily="34" charset="0"/>
                <a:ea typeface="+mn-ea"/>
                <a:cs typeface="Arial" pitchFamily="34" charset="0"/>
              </a:defRPr>
            </a:lvl2pPr>
            <a:lvl3pPr>
              <a:spcBef>
                <a:spcPts val="0"/>
              </a:spcBef>
              <a:spcAft>
                <a:spcPts val="0"/>
              </a:spcAft>
              <a:defRPr sz="1600">
                <a:latin typeface="Arial" pitchFamily="34" charset="0"/>
                <a:cs typeface="Arial" pitchFamily="34" charset="0"/>
              </a:defRPr>
            </a:lvl3pPr>
            <a:lvl4pPr>
              <a:spcBef>
                <a:spcPts val="0"/>
              </a:spcBef>
              <a:spcAft>
                <a:spcPts val="0"/>
              </a:spcAft>
              <a:defRPr sz="1600">
                <a:latin typeface="Arial" pitchFamily="34" charset="0"/>
                <a:cs typeface="Arial" pitchFamily="34" charset="0"/>
              </a:defRPr>
            </a:lvl4pPr>
            <a:lvl5pPr>
              <a:spcBef>
                <a:spcPts val="0"/>
              </a:spcBef>
              <a:spcAft>
                <a:spcPts val="0"/>
              </a:spcAft>
              <a:defRPr sz="1600">
                <a:latin typeface="Arial" pitchFamily="34" charset="0"/>
                <a:cs typeface="Arial" pitchFamily="34" charset="0"/>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marL="0" marR="0" lvl="0" indent="0" algn="l" defTabSz="914400" rtl="0" eaLnBrk="1" fontAlgn="base" latinLnBrk="0" hangingPunct="1">
              <a:lnSpc>
                <a:spcPct val="100000"/>
              </a:lnSpc>
              <a:spcBef>
                <a:spcPts val="0"/>
              </a:spcBef>
              <a:spcAft>
                <a:spcPts val="0"/>
              </a:spcAft>
              <a:buClr>
                <a:schemeClr val="tx2"/>
              </a:buClr>
              <a:buSzTx/>
              <a:buFont typeface="Arial" pitchFamily="34" charset="0"/>
              <a:buNone/>
              <a:tabLst/>
              <a:defRPr/>
            </a:pPr>
            <a:r>
              <a:rPr lang="en-US" dirty="0"/>
              <a:t>Heading 3</a:t>
            </a:r>
          </a:p>
          <a:p>
            <a:pPr marL="285750" lvl="1" indent="-285750" algn="l" defTabSz="914400" rtl="0" eaLnBrk="1" fontAlgn="base" latinLnBrk="0" hangingPunct="1">
              <a:spcBef>
                <a:spcPts val="0"/>
              </a:spcBef>
              <a:spcAft>
                <a:spcPts val="0"/>
              </a:spcAft>
              <a:buClr>
                <a:schemeClr val="bg2"/>
              </a:buClr>
              <a:buSzPct val="120000"/>
              <a:buFont typeface="Wingdings" pitchFamily="2" charset="2"/>
              <a:buChar char="§"/>
            </a:pPr>
            <a:r>
              <a:rPr lang="en-US" dirty="0"/>
              <a:t>First level</a:t>
            </a:r>
          </a:p>
          <a:p>
            <a:pPr lvl="2"/>
            <a:r>
              <a:rPr lang="en-US" dirty="0"/>
              <a:t>Second level</a:t>
            </a:r>
          </a:p>
          <a:p>
            <a:pPr lvl="3"/>
            <a:r>
              <a:rPr lang="en-US" dirty="0"/>
              <a:t>Third level</a:t>
            </a:r>
          </a:p>
          <a:p>
            <a:pPr lvl="4"/>
            <a:r>
              <a:rPr lang="en-US" dirty="0"/>
              <a:t>Fourth level</a:t>
            </a:r>
          </a:p>
        </p:txBody>
      </p:sp>
      <p:sp>
        <p:nvSpPr>
          <p:cNvPr id="46" name="Picture Placeholder 22"/>
          <p:cNvSpPr>
            <a:spLocks noGrp="1"/>
          </p:cNvSpPr>
          <p:nvPr>
            <p:ph type="pic" sz="quarter" idx="22"/>
          </p:nvPr>
        </p:nvSpPr>
        <p:spPr bwMode="gray">
          <a:xfrm>
            <a:off x="481013" y="4241801"/>
            <a:ext cx="1728787" cy="1892299"/>
          </a:xfrm>
        </p:spPr>
        <p:txBody>
          <a:bodyPr rtlCol="0">
            <a:normAutofit/>
          </a:bodyPr>
          <a:lstStyle>
            <a:lvl1pPr>
              <a:buNone/>
              <a:defRPr>
                <a:latin typeface="Arial" pitchFamily="34" charset="0"/>
                <a:cs typeface="Arial" pitchFamily="34" charset="0"/>
              </a:defRPr>
            </a:lvl1pPr>
          </a:lstStyle>
          <a:p>
            <a:pPr lvl="0"/>
            <a:r>
              <a:rPr lang="en-US" noProof="0" dirty="0"/>
              <a:t>Click icon to add picture</a:t>
            </a:r>
          </a:p>
        </p:txBody>
      </p:sp>
      <p:sp>
        <p:nvSpPr>
          <p:cNvPr id="48" name="Text Placeholder 4"/>
          <p:cNvSpPr>
            <a:spLocks noGrp="1"/>
          </p:cNvSpPr>
          <p:nvPr>
            <p:ph type="body" sz="quarter" idx="23" hasCustomPrompt="1"/>
          </p:nvPr>
        </p:nvSpPr>
        <p:spPr bwMode="gray">
          <a:xfrm>
            <a:off x="6669087" y="4241801"/>
            <a:ext cx="2043113" cy="1508105"/>
          </a:xfrm>
          <a:ln>
            <a:noFill/>
          </a:ln>
        </p:spPr>
        <p:txBody>
          <a:bodyPr wrap="square" lIns="0" tIns="0" rIns="0" bIns="0">
            <a:spAutoFit/>
          </a:bodyPr>
          <a:lstStyle>
            <a:lvl1pPr marL="0" marR="0" indent="0" algn="l" defTabSz="914400" rtl="0" eaLnBrk="1" fontAlgn="base" latinLnBrk="0" hangingPunct="1">
              <a:lnSpc>
                <a:spcPct val="100000"/>
              </a:lnSpc>
              <a:spcBef>
                <a:spcPts val="0"/>
              </a:spcBef>
              <a:spcAft>
                <a:spcPts val="0"/>
              </a:spcAft>
              <a:buClr>
                <a:schemeClr val="tx2"/>
              </a:buClr>
              <a:buSzTx/>
              <a:buFont typeface="Arial" pitchFamily="34" charset="0"/>
              <a:buNone/>
              <a:tabLst/>
              <a:defRPr lang="en-US" sz="1800" b="1" kern="1200" baseline="0" dirty="0" smtClean="0">
                <a:solidFill>
                  <a:schemeClr val="bg2"/>
                </a:solidFill>
                <a:latin typeface="Arial" pitchFamily="34" charset="0"/>
                <a:ea typeface="+mn-ea"/>
                <a:cs typeface="Arial" pitchFamily="34" charset="0"/>
              </a:defRPr>
            </a:lvl1pPr>
            <a:lvl2pPr>
              <a:spcBef>
                <a:spcPts val="0"/>
              </a:spcBef>
              <a:spcAft>
                <a:spcPts val="0"/>
              </a:spcAft>
              <a:defRPr lang="en-US" sz="1600" b="0" kern="1200" baseline="0" dirty="0" smtClean="0">
                <a:solidFill>
                  <a:schemeClr val="tx1"/>
                </a:solidFill>
                <a:latin typeface="Arial" pitchFamily="34" charset="0"/>
                <a:ea typeface="+mn-ea"/>
                <a:cs typeface="Arial" pitchFamily="34" charset="0"/>
              </a:defRPr>
            </a:lvl2pPr>
            <a:lvl3pPr>
              <a:spcBef>
                <a:spcPts val="0"/>
              </a:spcBef>
              <a:spcAft>
                <a:spcPts val="0"/>
              </a:spcAft>
              <a:defRPr sz="1600">
                <a:latin typeface="Arial" pitchFamily="34" charset="0"/>
                <a:cs typeface="Arial" pitchFamily="34" charset="0"/>
              </a:defRPr>
            </a:lvl3pPr>
            <a:lvl4pPr>
              <a:spcBef>
                <a:spcPts val="0"/>
              </a:spcBef>
              <a:spcAft>
                <a:spcPts val="0"/>
              </a:spcAft>
              <a:defRPr sz="1600">
                <a:latin typeface="Arial" pitchFamily="34" charset="0"/>
                <a:cs typeface="Arial" pitchFamily="34" charset="0"/>
              </a:defRPr>
            </a:lvl4pPr>
            <a:lvl5pPr>
              <a:spcBef>
                <a:spcPts val="0"/>
              </a:spcBef>
              <a:spcAft>
                <a:spcPts val="0"/>
              </a:spcAft>
              <a:defRPr sz="1600">
                <a:latin typeface="Arial" pitchFamily="34" charset="0"/>
                <a:cs typeface="Arial" pitchFamily="34" charset="0"/>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marL="0" marR="0" lvl="0" indent="0" algn="l" defTabSz="914400" rtl="0" eaLnBrk="1" fontAlgn="base" latinLnBrk="0" hangingPunct="1">
              <a:lnSpc>
                <a:spcPct val="100000"/>
              </a:lnSpc>
              <a:spcBef>
                <a:spcPts val="0"/>
              </a:spcBef>
              <a:spcAft>
                <a:spcPts val="0"/>
              </a:spcAft>
              <a:buClr>
                <a:schemeClr val="tx2"/>
              </a:buClr>
              <a:buSzTx/>
              <a:buFont typeface="Arial" pitchFamily="34" charset="0"/>
              <a:buNone/>
              <a:tabLst/>
              <a:defRPr/>
            </a:pPr>
            <a:r>
              <a:rPr lang="en-US" dirty="0"/>
              <a:t>Heading 4</a:t>
            </a:r>
          </a:p>
          <a:p>
            <a:pPr marL="285750" lvl="1" indent="-285750" algn="l" defTabSz="914400" rtl="0" eaLnBrk="1" fontAlgn="base" latinLnBrk="0" hangingPunct="1">
              <a:spcBef>
                <a:spcPts val="0"/>
              </a:spcBef>
              <a:spcAft>
                <a:spcPts val="0"/>
              </a:spcAft>
              <a:buClr>
                <a:schemeClr val="bg2"/>
              </a:buClr>
              <a:buSzPct val="120000"/>
              <a:buFont typeface="Wingdings" pitchFamily="2" charset="2"/>
              <a:buChar char="§"/>
            </a:pPr>
            <a:r>
              <a:rPr lang="en-US" dirty="0"/>
              <a:t>First level</a:t>
            </a:r>
          </a:p>
          <a:p>
            <a:pPr lvl="2"/>
            <a:r>
              <a:rPr lang="en-US" dirty="0"/>
              <a:t>Second level</a:t>
            </a:r>
          </a:p>
          <a:p>
            <a:pPr lvl="3"/>
            <a:r>
              <a:rPr lang="en-US" dirty="0"/>
              <a:t>Third level</a:t>
            </a:r>
          </a:p>
          <a:p>
            <a:pPr lvl="4"/>
            <a:r>
              <a:rPr lang="en-US" dirty="0"/>
              <a:t>Fourth level</a:t>
            </a:r>
          </a:p>
        </p:txBody>
      </p:sp>
      <p:sp>
        <p:nvSpPr>
          <p:cNvPr id="49" name="Picture Placeholder 22"/>
          <p:cNvSpPr>
            <a:spLocks noGrp="1"/>
          </p:cNvSpPr>
          <p:nvPr>
            <p:ph type="pic" sz="quarter" idx="24"/>
          </p:nvPr>
        </p:nvSpPr>
        <p:spPr bwMode="gray">
          <a:xfrm>
            <a:off x="4711701" y="4241801"/>
            <a:ext cx="1728787" cy="1892299"/>
          </a:xfrm>
        </p:spPr>
        <p:txBody>
          <a:bodyPr rtlCol="0">
            <a:normAutofit/>
          </a:bodyPr>
          <a:lstStyle>
            <a:lvl1pPr>
              <a:buNone/>
              <a:defRPr>
                <a:latin typeface="Arial" pitchFamily="34" charset="0"/>
                <a:cs typeface="Arial" pitchFamily="34" charset="0"/>
              </a:defRPr>
            </a:lvl1pPr>
          </a:lstStyle>
          <a:p>
            <a:pPr lvl="0"/>
            <a:r>
              <a:rPr lang="en-US" noProof="0" dirty="0"/>
              <a:t>Click icon to add picture</a:t>
            </a:r>
          </a:p>
        </p:txBody>
      </p:sp>
      <p:sp>
        <p:nvSpPr>
          <p:cNvPr id="51" name="Text Placeholder 41"/>
          <p:cNvSpPr>
            <a:spLocks noGrp="1"/>
          </p:cNvSpPr>
          <p:nvPr>
            <p:ph type="body" sz="quarter" idx="25"/>
          </p:nvPr>
        </p:nvSpPr>
        <p:spPr bwMode="gray">
          <a:xfrm>
            <a:off x="481012" y="1270452"/>
            <a:ext cx="8224838" cy="283711"/>
          </a:xfrm>
        </p:spPr>
        <p:txBody>
          <a:bodyPr/>
          <a:lstStyle>
            <a:lvl1pPr>
              <a:buNone/>
              <a:defRPr lang="en-US" sz="1800" b="1" kern="1200" baseline="0" dirty="0" smtClean="0">
                <a:solidFill>
                  <a:schemeClr val="bg2"/>
                </a:solidFill>
                <a:latin typeface="Arial" pitchFamily="34" charset="0"/>
                <a:ea typeface="+mn-ea"/>
                <a:cs typeface="Arial" pitchFamily="34" charset="0"/>
              </a:defRPr>
            </a:lvl1pPr>
          </a:lstStyle>
          <a:p>
            <a:pPr marL="0" lvl="0" indent="0" algn="l" defTabSz="914400" rtl="0" eaLnBrk="1" fontAlgn="base" latinLnBrk="0" hangingPunct="1">
              <a:spcBef>
                <a:spcPts val="0"/>
              </a:spcBef>
              <a:spcAft>
                <a:spcPts val="0"/>
              </a:spcAft>
              <a:buClr>
                <a:schemeClr val="bg2"/>
              </a:buClr>
              <a:tabLst/>
            </a:pPr>
            <a:r>
              <a:rPr lang="en-US"/>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ble">
    <p:spTree>
      <p:nvGrpSpPr>
        <p:cNvPr id="1" name=""/>
        <p:cNvGrpSpPr/>
        <p:nvPr/>
      </p:nvGrpSpPr>
      <p:grpSpPr>
        <a:xfrm>
          <a:off x="0" y="0"/>
          <a:ext cx="0" cy="0"/>
          <a:chOff x="0" y="0"/>
          <a:chExt cx="0" cy="0"/>
        </a:xfrm>
      </p:grpSpPr>
      <p:sp>
        <p:nvSpPr>
          <p:cNvPr id="6" name="Table Placeholder 5"/>
          <p:cNvSpPr>
            <a:spLocks noGrp="1"/>
          </p:cNvSpPr>
          <p:nvPr>
            <p:ph type="tbl" sz="quarter" idx="20"/>
          </p:nvPr>
        </p:nvSpPr>
        <p:spPr bwMode="gray">
          <a:xfrm>
            <a:off x="481013" y="1971675"/>
            <a:ext cx="8226425" cy="4162426"/>
          </a:xfrm>
        </p:spPr>
        <p:txBody>
          <a:bodyPr>
            <a:noAutofit/>
          </a:bodyPr>
          <a:lstStyle>
            <a:lvl1pPr marL="0" indent="0">
              <a:buNone/>
              <a:defRPr>
                <a:latin typeface="Arial" pitchFamily="34" charset="0"/>
                <a:cs typeface="Arial" pitchFamily="34" charset="0"/>
              </a:defRPr>
            </a:lvl1pPr>
          </a:lstStyle>
          <a:p>
            <a:r>
              <a:rPr lang="en-US" dirty="0"/>
              <a:t>Click icon to add table</a:t>
            </a:r>
          </a:p>
        </p:txBody>
      </p:sp>
      <p:sp>
        <p:nvSpPr>
          <p:cNvPr id="4" name="Title 1"/>
          <p:cNvSpPr>
            <a:spLocks noGrp="1"/>
          </p:cNvSpPr>
          <p:nvPr>
            <p:ph type="title"/>
          </p:nvPr>
        </p:nvSpPr>
        <p:spPr bwMode="gray">
          <a:xfrm>
            <a:off x="481012" y="727075"/>
            <a:ext cx="8226425" cy="492443"/>
          </a:xfrm>
          <a:noFill/>
          <a:ln w="9525">
            <a:noFill/>
            <a:miter lim="800000"/>
            <a:headEnd/>
            <a:tailEnd/>
          </a:ln>
        </p:spPr>
        <p:txBody>
          <a:bodyPr vert="horz" wrap="square" lIns="0" tIns="0" rIns="0" bIns="0" numCol="1" anchor="t" anchorCtr="0" compatLnSpc="1">
            <a:prstTxWarp prst="textNoShape">
              <a:avLst/>
            </a:prstTxWarp>
            <a:spAutoFit/>
          </a:bodyPr>
          <a:lstStyle>
            <a:lvl1pPr algn="l">
              <a:defRPr lang="en-US" sz="3200" b="1" kern="1200" dirty="0">
                <a:solidFill>
                  <a:schemeClr val="tx2"/>
                </a:solidFill>
                <a:latin typeface="Arial" pitchFamily="34" charset="0"/>
                <a:ea typeface="+mj-ea"/>
                <a:cs typeface="Arial" pitchFamily="34" charset="0"/>
              </a:defRPr>
            </a:lvl1pPr>
          </a:lstStyle>
          <a:p>
            <a:pPr lvl="0" algn="l" defTabSz="914400" rtl="0" eaLnBrk="1" fontAlgn="base" latinLnBrk="0" hangingPunct="1">
              <a:spcBef>
                <a:spcPct val="0"/>
              </a:spcBef>
              <a:spcAft>
                <a:spcPct val="0"/>
              </a:spcAft>
              <a:buNone/>
            </a:pPr>
            <a:r>
              <a:rPr lang="en-US"/>
              <a:t>Click to edit Master title style</a:t>
            </a:r>
            <a:endParaRPr lang="en-US" dirty="0"/>
          </a:p>
        </p:txBody>
      </p:sp>
      <p:sp>
        <p:nvSpPr>
          <p:cNvPr id="8" name="Text Placeholder 41"/>
          <p:cNvSpPr>
            <a:spLocks noGrp="1"/>
          </p:cNvSpPr>
          <p:nvPr>
            <p:ph type="body" sz="quarter" idx="13"/>
          </p:nvPr>
        </p:nvSpPr>
        <p:spPr bwMode="gray">
          <a:xfrm>
            <a:off x="481012" y="1270452"/>
            <a:ext cx="8224838" cy="283711"/>
          </a:xfrm>
        </p:spPr>
        <p:txBody>
          <a:bodyPr/>
          <a:lstStyle>
            <a:lvl1pPr>
              <a:buNone/>
              <a:defRPr lang="en-US" sz="1800" b="1" kern="1200" baseline="0" dirty="0" smtClean="0">
                <a:solidFill>
                  <a:schemeClr val="bg2"/>
                </a:solidFill>
                <a:latin typeface="Arial" pitchFamily="34" charset="0"/>
                <a:ea typeface="+mn-ea"/>
                <a:cs typeface="Arial" pitchFamily="34" charset="0"/>
              </a:defRPr>
            </a:lvl1pPr>
          </a:lstStyle>
          <a:p>
            <a:pPr marL="0" lvl="0" indent="0" algn="l" defTabSz="914400" rtl="0" eaLnBrk="1" fontAlgn="base" latinLnBrk="0" hangingPunct="1">
              <a:spcBef>
                <a:spcPts val="0"/>
              </a:spcBef>
              <a:spcAft>
                <a:spcPts val="0"/>
              </a:spcAft>
              <a:buClr>
                <a:schemeClr val="bg2"/>
              </a:buClr>
              <a:tabLst/>
            </a:pPr>
            <a:r>
              <a:rPr lang="en-US"/>
              <a:t>Click to edit Master text styles</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hart">
    <p:spTree>
      <p:nvGrpSpPr>
        <p:cNvPr id="1" name=""/>
        <p:cNvGrpSpPr/>
        <p:nvPr/>
      </p:nvGrpSpPr>
      <p:grpSpPr>
        <a:xfrm>
          <a:off x="0" y="0"/>
          <a:ext cx="0" cy="0"/>
          <a:chOff x="0" y="0"/>
          <a:chExt cx="0" cy="0"/>
        </a:xfrm>
      </p:grpSpPr>
      <p:sp>
        <p:nvSpPr>
          <p:cNvPr id="5" name="Chart Placeholder 4"/>
          <p:cNvSpPr>
            <a:spLocks noGrp="1"/>
          </p:cNvSpPr>
          <p:nvPr>
            <p:ph type="chart" sz="quarter" idx="21"/>
          </p:nvPr>
        </p:nvSpPr>
        <p:spPr bwMode="gray">
          <a:xfrm>
            <a:off x="481013" y="1971675"/>
            <a:ext cx="8226425" cy="4162425"/>
          </a:xfrm>
        </p:spPr>
        <p:txBody>
          <a:bodyPr>
            <a:noAutofit/>
          </a:bodyPr>
          <a:lstStyle>
            <a:lvl1pPr marL="0" indent="0">
              <a:buNone/>
              <a:defRPr>
                <a:latin typeface="Arial" pitchFamily="34" charset="0"/>
                <a:cs typeface="Arial" pitchFamily="34" charset="0"/>
              </a:defRPr>
            </a:lvl1pPr>
          </a:lstStyle>
          <a:p>
            <a:r>
              <a:rPr lang="en-US" dirty="0"/>
              <a:t>Click icon to add chart</a:t>
            </a:r>
          </a:p>
        </p:txBody>
      </p:sp>
      <p:sp>
        <p:nvSpPr>
          <p:cNvPr id="4" name="Title 1"/>
          <p:cNvSpPr>
            <a:spLocks noGrp="1"/>
          </p:cNvSpPr>
          <p:nvPr>
            <p:ph type="title"/>
          </p:nvPr>
        </p:nvSpPr>
        <p:spPr bwMode="gray">
          <a:xfrm>
            <a:off x="481012" y="727075"/>
            <a:ext cx="8226425" cy="492443"/>
          </a:xfrm>
          <a:noFill/>
          <a:ln w="9525">
            <a:noFill/>
            <a:miter lim="800000"/>
            <a:headEnd/>
            <a:tailEnd/>
          </a:ln>
        </p:spPr>
        <p:txBody>
          <a:bodyPr vert="horz" wrap="square" lIns="0" tIns="0" rIns="0" bIns="0" numCol="1" anchor="t" anchorCtr="0" compatLnSpc="1">
            <a:prstTxWarp prst="textNoShape">
              <a:avLst/>
            </a:prstTxWarp>
            <a:spAutoFit/>
          </a:bodyPr>
          <a:lstStyle>
            <a:lvl1pPr algn="l">
              <a:defRPr lang="en-US" sz="3200" b="1" kern="1200" dirty="0">
                <a:solidFill>
                  <a:schemeClr val="tx2"/>
                </a:solidFill>
                <a:latin typeface="Arial" pitchFamily="34" charset="0"/>
                <a:ea typeface="+mj-ea"/>
                <a:cs typeface="Arial" pitchFamily="34" charset="0"/>
              </a:defRPr>
            </a:lvl1pPr>
          </a:lstStyle>
          <a:p>
            <a:pPr lvl="0" algn="l" defTabSz="914400" rtl="0" eaLnBrk="1" fontAlgn="base" latinLnBrk="0" hangingPunct="1">
              <a:spcBef>
                <a:spcPct val="0"/>
              </a:spcBef>
              <a:spcAft>
                <a:spcPct val="0"/>
              </a:spcAft>
              <a:buNone/>
            </a:pPr>
            <a:r>
              <a:rPr lang="en-US"/>
              <a:t>Click to edit Master title style</a:t>
            </a:r>
            <a:endParaRPr lang="en-US" dirty="0"/>
          </a:p>
        </p:txBody>
      </p:sp>
      <p:sp>
        <p:nvSpPr>
          <p:cNvPr id="7" name="Text Placeholder 41"/>
          <p:cNvSpPr>
            <a:spLocks noGrp="1"/>
          </p:cNvSpPr>
          <p:nvPr>
            <p:ph type="body" sz="quarter" idx="13"/>
          </p:nvPr>
        </p:nvSpPr>
        <p:spPr bwMode="gray">
          <a:xfrm>
            <a:off x="481012" y="1270452"/>
            <a:ext cx="8224838" cy="283711"/>
          </a:xfrm>
        </p:spPr>
        <p:txBody>
          <a:bodyPr/>
          <a:lstStyle>
            <a:lvl1pPr marL="0" indent="0">
              <a:buNone/>
              <a:defRPr b="1">
                <a:solidFill>
                  <a:schemeClr val="bg2"/>
                </a:solidFill>
                <a:latin typeface="Arial" pitchFamily="34" charset="0"/>
                <a:cs typeface="Arial" pitchFamily="34" charset="0"/>
              </a:defRPr>
            </a:lvl1pPr>
          </a:lstStyle>
          <a:p>
            <a:pPr lvl="0"/>
            <a:r>
              <a:rPr lang="en-US"/>
              <a:t>Click to edit Master text styles</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6606120" y="6506273"/>
            <a:ext cx="2459940" cy="365125"/>
          </a:xfrm>
          <a:prstGeom prst="rect">
            <a:avLst/>
          </a:prstGeom>
        </p:spPr>
        <p:txBody>
          <a:bodyPr/>
          <a:lstStyle/>
          <a:p>
            <a:r>
              <a:rPr lang="en-US" dirty="0">
                <a:solidFill>
                  <a:prstClr val="white"/>
                </a:solidFill>
              </a:rPr>
              <a:t>Slide </a:t>
            </a:r>
            <a:fld id="{2EFB0E03-A6F6-F14E-9CFE-B2E2C517F813}"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476468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2">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bwMode="gray">
          <a:xfrm>
            <a:off x="1827213" y="4053701"/>
            <a:ext cx="5511800" cy="276999"/>
          </a:xfrm>
        </p:spPr>
        <p:txBody>
          <a:bodyPr anchor="b" anchorCtr="0">
            <a:noAutofit/>
          </a:bodyPr>
          <a:lstStyle>
            <a:lvl1pPr marL="0" indent="0" algn="l">
              <a:buNone/>
              <a:defRPr b="1">
                <a:solidFill>
                  <a:schemeClr val="tx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9" name="Title 8"/>
          <p:cNvSpPr>
            <a:spLocks noGrp="1"/>
          </p:cNvSpPr>
          <p:nvPr>
            <p:ph type="title" hasCustomPrompt="1"/>
          </p:nvPr>
        </p:nvSpPr>
        <p:spPr bwMode="gray">
          <a:xfrm>
            <a:off x="1827213" y="2184400"/>
            <a:ext cx="5511800" cy="1231106"/>
          </a:xfrm>
        </p:spPr>
        <p:txBody>
          <a:bodyPr wrap="square">
            <a:spAutoFit/>
          </a:bodyPr>
          <a:lstStyle>
            <a:lvl1pPr algn="l">
              <a:defRPr sz="4000" b="1">
                <a:solidFill>
                  <a:schemeClr val="bg2"/>
                </a:solidFill>
                <a:latin typeface="Arial" pitchFamily="34" charset="0"/>
                <a:cs typeface="Arial" pitchFamily="34" charset="0"/>
              </a:defRPr>
            </a:lvl1pPr>
          </a:lstStyle>
          <a:p>
            <a:r>
              <a:rPr lang="en-US" dirty="0"/>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ntent slide">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81012" y="719138"/>
            <a:ext cx="8224837" cy="492443"/>
          </a:xfrm>
          <a:noFill/>
          <a:ln w="9525">
            <a:noFill/>
            <a:miter lim="800000"/>
            <a:headEnd/>
            <a:tailEnd/>
          </a:ln>
        </p:spPr>
        <p:txBody>
          <a:bodyPr vert="horz" wrap="square" lIns="0" tIns="0" rIns="0" bIns="0" numCol="1" anchor="t" anchorCtr="0" compatLnSpc="1">
            <a:prstTxWarp prst="textNoShape">
              <a:avLst/>
            </a:prstTxWarp>
            <a:spAutoFit/>
          </a:bodyPr>
          <a:lstStyle>
            <a:lvl1pPr algn="l">
              <a:defRPr lang="en-US" sz="3200" b="1" kern="1200" dirty="0">
                <a:solidFill>
                  <a:schemeClr val="tx2"/>
                </a:solidFill>
                <a:latin typeface="Arial" pitchFamily="34" charset="0"/>
                <a:ea typeface="+mj-ea"/>
                <a:cs typeface="Arial" pitchFamily="34" charset="0"/>
              </a:defRPr>
            </a:lvl1pPr>
          </a:lstStyle>
          <a:p>
            <a:pPr lvl="0" algn="l" defTabSz="914400" rtl="0" eaLnBrk="1" fontAlgn="base" latinLnBrk="0" hangingPunct="1">
              <a:spcBef>
                <a:spcPct val="0"/>
              </a:spcBef>
              <a:spcAft>
                <a:spcPct val="0"/>
              </a:spcAft>
              <a:buNone/>
            </a:pPr>
            <a:r>
              <a:rPr lang="en-US"/>
              <a:t>Click to edit Master title style</a:t>
            </a:r>
            <a:endParaRPr lang="en-US" dirty="0"/>
          </a:p>
        </p:txBody>
      </p:sp>
      <p:sp>
        <p:nvSpPr>
          <p:cNvPr id="3" name="Text Placeholder 4"/>
          <p:cNvSpPr>
            <a:spLocks noGrp="1"/>
          </p:cNvSpPr>
          <p:nvPr>
            <p:ph type="body" sz="quarter" idx="10" hasCustomPrompt="1"/>
          </p:nvPr>
        </p:nvSpPr>
        <p:spPr bwMode="gray">
          <a:xfrm>
            <a:off x="481012" y="1971675"/>
            <a:ext cx="8224838" cy="1384995"/>
          </a:xfrm>
        </p:spPr>
        <p:txBody>
          <a:bodyPr wrap="square">
            <a:spAutoFit/>
          </a:bodyPr>
          <a:lstStyle>
            <a:lvl1pPr algn="l" rtl="0" eaLnBrk="1" latinLnBrk="0" hangingPunct="1">
              <a:spcBef>
                <a:spcPts val="0"/>
              </a:spcBef>
              <a:spcAft>
                <a:spcPts val="0"/>
              </a:spcAft>
              <a:buClr>
                <a:schemeClr val="bg2"/>
              </a:buClr>
              <a:buSzPct val="120000"/>
              <a:defRPr lang="en-US" sz="1800" b="0" kern="1200" baseline="0" dirty="0" smtClean="0">
                <a:solidFill>
                  <a:schemeClr val="tx1"/>
                </a:solidFill>
                <a:latin typeface="Arial" pitchFamily="34" charset="0"/>
                <a:ea typeface="+mn-ea"/>
                <a:cs typeface="Arial" pitchFamily="34" charset="0"/>
              </a:defRPr>
            </a:lvl1pPr>
            <a:lvl2pPr algn="l" rtl="0" eaLnBrk="1" latinLnBrk="0" hangingPunct="1">
              <a:spcBef>
                <a:spcPts val="0"/>
              </a:spcBef>
              <a:spcAft>
                <a:spcPts val="0"/>
              </a:spcAft>
              <a:buClr>
                <a:schemeClr val="bg2"/>
              </a:buClr>
              <a:defRPr lang="en-US" sz="1800" b="0" kern="1200" baseline="0" dirty="0" smtClean="0">
                <a:solidFill>
                  <a:schemeClr val="tx1"/>
                </a:solidFill>
                <a:latin typeface="+mn-lt"/>
                <a:ea typeface="+mn-ea"/>
                <a:cs typeface="Arial" pitchFamily="34" charset="0"/>
              </a:defRPr>
            </a:lvl2pPr>
            <a:lvl3pPr algn="l" rtl="0" eaLnBrk="1" latinLnBrk="0" hangingPunct="1">
              <a:spcBef>
                <a:spcPts val="0"/>
              </a:spcBef>
              <a:spcAft>
                <a:spcPts val="0"/>
              </a:spcAft>
              <a:buClr>
                <a:schemeClr val="bg2"/>
              </a:buClr>
              <a:defRPr lang="en-US" sz="1800" b="0" kern="1200" baseline="0" dirty="0" smtClean="0">
                <a:solidFill>
                  <a:schemeClr val="tx1"/>
                </a:solidFill>
                <a:latin typeface="Arial" pitchFamily="34" charset="0"/>
                <a:ea typeface="+mn-ea"/>
                <a:cs typeface="Arial" pitchFamily="34" charset="0"/>
              </a:defRPr>
            </a:lvl3pPr>
            <a:lvl4pPr algn="l" rtl="0" eaLnBrk="1" latinLnBrk="0" hangingPunct="1">
              <a:spcBef>
                <a:spcPts val="0"/>
              </a:spcBef>
              <a:spcAft>
                <a:spcPts val="0"/>
              </a:spcAft>
              <a:buClr>
                <a:schemeClr val="bg2"/>
              </a:buClr>
              <a:defRPr lang="en-US" sz="1800" b="0" kern="1200" baseline="0" dirty="0" smtClean="0">
                <a:solidFill>
                  <a:schemeClr val="tx1"/>
                </a:solidFill>
                <a:latin typeface="Arial" pitchFamily="34" charset="0"/>
                <a:ea typeface="+mn-ea"/>
                <a:cs typeface="Arial" pitchFamily="34" charset="0"/>
              </a:defRPr>
            </a:lvl4pPr>
            <a:lvl5pPr algn="l" rtl="0" eaLnBrk="1" latinLnBrk="0" hangingPunct="1">
              <a:spcBef>
                <a:spcPts val="0"/>
              </a:spcBef>
              <a:spcAft>
                <a:spcPts val="0"/>
              </a:spcAft>
              <a:buClr>
                <a:schemeClr val="bg2"/>
              </a:buClr>
              <a:defRPr lang="en-US" sz="1800" b="0" kern="1200" baseline="0" dirty="0" smtClean="0">
                <a:solidFill>
                  <a:schemeClr val="tx1"/>
                </a:solidFill>
                <a:latin typeface="Arial" pitchFamily="34" charset="0"/>
                <a:ea typeface="+mn-ea"/>
                <a:cs typeface="Arial" pitchFamily="34" charset="0"/>
              </a:defRPr>
            </a:lvl5pPr>
            <a:lvl6pPr marL="1435100" indent="-285750">
              <a:spcBef>
                <a:spcPts val="0"/>
              </a:spcBef>
              <a:spcAft>
                <a:spcPts val="0"/>
              </a:spcAft>
              <a:buClr>
                <a:schemeClr val="tx2"/>
              </a:buClr>
              <a:buSzPct val="70000"/>
              <a:buFont typeface="Wingdings" pitchFamily="2" charset="2"/>
              <a:buChar char="§"/>
              <a:defRPr lang="en-US" sz="1800" kern="1200" dirty="0" smtClean="0">
                <a:solidFill>
                  <a:schemeClr val="tx1"/>
                </a:solidFill>
                <a:latin typeface="Arial" pitchFamily="34" charset="0"/>
                <a:ea typeface="+mn-ea"/>
                <a:cs typeface="Arial" pitchFamily="34" charset="0"/>
              </a:defRPr>
            </a:lvl6pPr>
            <a:lvl7pPr marL="1714500" indent="-273050">
              <a:spcBef>
                <a:spcPts val="0"/>
              </a:spcBef>
              <a:spcAft>
                <a:spcPts val="0"/>
              </a:spcAft>
              <a:buClr>
                <a:schemeClr val="tx2"/>
              </a:buClr>
              <a:buSzPct val="70000"/>
              <a:buFont typeface="Arial" pitchFamily="34" charset="0"/>
              <a:buChar char="–"/>
              <a:defRPr sz="1800" baseline="0">
                <a:solidFill>
                  <a:schemeClr val="tx1"/>
                </a:solidFill>
                <a:latin typeface="+mn-lt"/>
                <a:cs typeface="Arial" pitchFamily="34" charset="0"/>
              </a:defRPr>
            </a:lvl7pPr>
            <a:lvl8pPr marL="1600200" indent="-228600">
              <a:spcBef>
                <a:spcPts val="0"/>
              </a:spcBef>
              <a:spcAft>
                <a:spcPts val="0"/>
              </a:spcAft>
              <a:buSzPct val="70000"/>
              <a:defRPr sz="1800" baseline="0">
                <a:latin typeface="Arial" pitchFamily="34" charset="0"/>
                <a:cs typeface="Arial" pitchFamily="34" charset="0"/>
              </a:defRPr>
            </a:lvl8pPr>
            <a:lvl9pPr marL="1824038" indent="-223838">
              <a:spcBef>
                <a:spcPts val="0"/>
              </a:spcBef>
              <a:spcAft>
                <a:spcPts val="0"/>
              </a:spcAft>
              <a:buSzPct val="70000"/>
              <a:buFont typeface="Arial" pitchFamily="34" charset="0"/>
              <a:buChar char="–"/>
              <a:defRPr sz="1800">
                <a:latin typeface="Arial" pitchFamily="34" charset="0"/>
                <a:cs typeface="Arial" pitchFamily="34" charset="0"/>
              </a:defRPr>
            </a:lvl9pPr>
          </a:lstStyle>
          <a:p>
            <a:pPr marL="290513" lvl="0" indent="-290513" algn="l" defTabSz="914400" rtl="0" eaLnBrk="1" fontAlgn="base" latinLnBrk="0" hangingPunct="1">
              <a:spcBef>
                <a:spcPts val="0"/>
              </a:spcBef>
              <a:spcAft>
                <a:spcPct val="0"/>
              </a:spcAft>
              <a:buClr>
                <a:schemeClr val="bg2"/>
              </a:buClr>
              <a:buSzPct val="120000"/>
              <a:buFont typeface="Wingdings" pitchFamily="2" charset="2"/>
              <a:buChar char="§"/>
            </a:pPr>
            <a:r>
              <a:rPr lang="en-US" dirty="0"/>
              <a:t>Click to edit master text styles</a:t>
            </a:r>
          </a:p>
          <a:p>
            <a:pPr marL="571500" lvl="2" indent="-279400" algn="l" defTabSz="914400" rtl="0" eaLnBrk="1" fontAlgn="base" latinLnBrk="0" hangingPunct="1">
              <a:spcBef>
                <a:spcPts val="0"/>
              </a:spcBef>
              <a:spcAft>
                <a:spcPts val="0"/>
              </a:spcAft>
              <a:buClr>
                <a:schemeClr val="bg2"/>
              </a:buClr>
              <a:buSzPct val="90000"/>
              <a:buFont typeface="Arial" pitchFamily="34" charset="0"/>
              <a:buChar char="–"/>
            </a:pPr>
            <a:r>
              <a:rPr lang="en-US" dirty="0"/>
              <a:t>Second level</a:t>
            </a:r>
          </a:p>
          <a:p>
            <a:pPr marL="850900" lvl="3" indent="-279400" algn="l" defTabSz="914400" rtl="0" eaLnBrk="1" fontAlgn="base" latinLnBrk="0" hangingPunct="1">
              <a:spcBef>
                <a:spcPts val="0"/>
              </a:spcBef>
              <a:spcAft>
                <a:spcPts val="0"/>
              </a:spcAft>
              <a:buClr>
                <a:schemeClr val="bg2"/>
              </a:buClr>
              <a:buSzPct val="80000"/>
              <a:buFont typeface="Wingdings" pitchFamily="2" charset="2"/>
              <a:buChar char="§"/>
            </a:pPr>
            <a:r>
              <a:rPr lang="en-US" dirty="0"/>
              <a:t>Third level</a:t>
            </a:r>
          </a:p>
          <a:p>
            <a:pPr marL="1136650" lvl="4" indent="-285750" algn="l" defTabSz="933450" rtl="0" eaLnBrk="1" fontAlgn="base" latinLnBrk="0" hangingPunct="1">
              <a:spcBef>
                <a:spcPts val="0"/>
              </a:spcBef>
              <a:spcAft>
                <a:spcPts val="0"/>
              </a:spcAft>
              <a:buClr>
                <a:schemeClr val="bg2"/>
              </a:buClr>
              <a:buSzPct val="70000"/>
              <a:buFont typeface="Arial" pitchFamily="34" charset="0"/>
              <a:buChar char="–"/>
            </a:pPr>
            <a:r>
              <a:rPr lang="en-US" dirty="0"/>
              <a:t>Fourth level</a:t>
            </a:r>
          </a:p>
          <a:p>
            <a:pPr marL="1435100" lvl="5" indent="-285750" algn="l" defTabSz="914400" rtl="0" eaLnBrk="1" latinLnBrk="0" hangingPunct="1">
              <a:spcBef>
                <a:spcPts val="0"/>
              </a:spcBef>
              <a:spcAft>
                <a:spcPts val="0"/>
              </a:spcAft>
              <a:buClr>
                <a:schemeClr val="bg2"/>
              </a:buClr>
              <a:buSzPct val="60000"/>
              <a:buFont typeface="Wingdings" pitchFamily="2" charset="2"/>
              <a:buChar char="§"/>
            </a:pPr>
            <a:r>
              <a:rPr lang="en-US" dirty="0"/>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ntent slide with subtitle">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81012" y="719138"/>
            <a:ext cx="8224837" cy="492443"/>
          </a:xfrm>
          <a:noFill/>
          <a:ln w="9525">
            <a:noFill/>
            <a:miter lim="800000"/>
            <a:headEnd/>
            <a:tailEnd/>
          </a:ln>
        </p:spPr>
        <p:txBody>
          <a:bodyPr vert="horz" wrap="square" lIns="0" tIns="0" rIns="0" bIns="0" numCol="1" anchor="t" anchorCtr="0" compatLnSpc="1">
            <a:prstTxWarp prst="textNoShape">
              <a:avLst/>
            </a:prstTxWarp>
            <a:spAutoFit/>
          </a:bodyPr>
          <a:lstStyle>
            <a:lvl1pPr algn="l">
              <a:defRPr lang="en-US" sz="3200" b="1" kern="1200" dirty="0">
                <a:solidFill>
                  <a:schemeClr val="tx2"/>
                </a:solidFill>
                <a:latin typeface="Arial" pitchFamily="34" charset="0"/>
                <a:ea typeface="+mj-ea"/>
                <a:cs typeface="Arial" pitchFamily="34" charset="0"/>
              </a:defRPr>
            </a:lvl1pPr>
          </a:lstStyle>
          <a:p>
            <a:pPr lvl="0" algn="l" defTabSz="914400" rtl="0" eaLnBrk="1" fontAlgn="base" latinLnBrk="0" hangingPunct="1">
              <a:spcBef>
                <a:spcPct val="0"/>
              </a:spcBef>
              <a:spcAft>
                <a:spcPct val="0"/>
              </a:spcAft>
              <a:buNone/>
            </a:pPr>
            <a:r>
              <a:rPr lang="en-US"/>
              <a:t>Click to edit Master title style</a:t>
            </a:r>
            <a:endParaRPr lang="en-US" dirty="0"/>
          </a:p>
        </p:txBody>
      </p:sp>
      <p:sp>
        <p:nvSpPr>
          <p:cNvPr id="3" name="Text Placeholder 4"/>
          <p:cNvSpPr>
            <a:spLocks noGrp="1"/>
          </p:cNvSpPr>
          <p:nvPr>
            <p:ph type="body" sz="quarter" idx="10" hasCustomPrompt="1"/>
          </p:nvPr>
        </p:nvSpPr>
        <p:spPr bwMode="gray">
          <a:xfrm>
            <a:off x="481012" y="1971675"/>
            <a:ext cx="8224838" cy="1384995"/>
          </a:xfrm>
        </p:spPr>
        <p:txBody>
          <a:bodyPr wrap="square">
            <a:spAutoFit/>
          </a:bodyPr>
          <a:lstStyle>
            <a:lvl1pPr algn="l" rtl="0" eaLnBrk="1" latinLnBrk="0" hangingPunct="1">
              <a:spcBef>
                <a:spcPts val="0"/>
              </a:spcBef>
              <a:spcAft>
                <a:spcPts val="0"/>
              </a:spcAft>
              <a:buClr>
                <a:schemeClr val="bg2"/>
              </a:buClr>
              <a:buSzPct val="120000"/>
              <a:defRPr lang="en-US" sz="1800" b="0" kern="1200" baseline="0" dirty="0" smtClean="0">
                <a:solidFill>
                  <a:schemeClr val="tx1"/>
                </a:solidFill>
                <a:latin typeface="Arial" pitchFamily="34" charset="0"/>
                <a:ea typeface="+mn-ea"/>
                <a:cs typeface="Arial" pitchFamily="34" charset="0"/>
              </a:defRPr>
            </a:lvl1pPr>
            <a:lvl2pPr algn="l" rtl="0" eaLnBrk="1" latinLnBrk="0" hangingPunct="1">
              <a:spcBef>
                <a:spcPts val="0"/>
              </a:spcBef>
              <a:spcAft>
                <a:spcPts val="0"/>
              </a:spcAft>
              <a:buClr>
                <a:schemeClr val="bg2"/>
              </a:buClr>
              <a:defRPr lang="en-US" sz="1800" b="0" kern="1200" baseline="0" dirty="0" smtClean="0">
                <a:solidFill>
                  <a:schemeClr val="tx1"/>
                </a:solidFill>
                <a:latin typeface="+mn-lt"/>
                <a:ea typeface="+mn-ea"/>
                <a:cs typeface="Arial" pitchFamily="34" charset="0"/>
              </a:defRPr>
            </a:lvl2pPr>
            <a:lvl3pPr algn="l" rtl="0" eaLnBrk="1" latinLnBrk="0" hangingPunct="1">
              <a:spcBef>
                <a:spcPts val="0"/>
              </a:spcBef>
              <a:spcAft>
                <a:spcPts val="0"/>
              </a:spcAft>
              <a:buClr>
                <a:schemeClr val="bg2"/>
              </a:buClr>
              <a:defRPr lang="en-US" sz="1800" b="0" kern="1200" baseline="0" dirty="0" smtClean="0">
                <a:solidFill>
                  <a:schemeClr val="tx1"/>
                </a:solidFill>
                <a:latin typeface="Arial" pitchFamily="34" charset="0"/>
                <a:ea typeface="+mn-ea"/>
                <a:cs typeface="Arial" pitchFamily="34" charset="0"/>
              </a:defRPr>
            </a:lvl3pPr>
            <a:lvl4pPr algn="l" rtl="0" eaLnBrk="1" latinLnBrk="0" hangingPunct="1">
              <a:spcBef>
                <a:spcPts val="0"/>
              </a:spcBef>
              <a:spcAft>
                <a:spcPts val="0"/>
              </a:spcAft>
              <a:buClr>
                <a:schemeClr val="bg2"/>
              </a:buClr>
              <a:defRPr lang="en-US" sz="1800" b="0" kern="1200" baseline="0" dirty="0" smtClean="0">
                <a:solidFill>
                  <a:schemeClr val="tx1"/>
                </a:solidFill>
                <a:latin typeface="Arial" pitchFamily="34" charset="0"/>
                <a:ea typeface="+mn-ea"/>
                <a:cs typeface="Arial" pitchFamily="34" charset="0"/>
              </a:defRPr>
            </a:lvl4pPr>
            <a:lvl5pPr algn="l" rtl="0" eaLnBrk="1" latinLnBrk="0" hangingPunct="1">
              <a:spcBef>
                <a:spcPts val="0"/>
              </a:spcBef>
              <a:spcAft>
                <a:spcPts val="0"/>
              </a:spcAft>
              <a:buClr>
                <a:schemeClr val="bg2"/>
              </a:buClr>
              <a:defRPr lang="en-US" sz="1800" b="0" kern="1200" baseline="0" dirty="0" smtClean="0">
                <a:solidFill>
                  <a:schemeClr val="tx1"/>
                </a:solidFill>
                <a:latin typeface="Arial" pitchFamily="34" charset="0"/>
                <a:ea typeface="+mn-ea"/>
                <a:cs typeface="Arial" pitchFamily="34" charset="0"/>
              </a:defRPr>
            </a:lvl5pPr>
            <a:lvl6pPr marL="1435100" indent="-285750">
              <a:spcBef>
                <a:spcPts val="0"/>
              </a:spcBef>
              <a:spcAft>
                <a:spcPts val="0"/>
              </a:spcAft>
              <a:buClr>
                <a:schemeClr val="tx2"/>
              </a:buClr>
              <a:buSzPct val="70000"/>
              <a:buFont typeface="Wingdings" pitchFamily="2" charset="2"/>
              <a:buChar char="§"/>
              <a:defRPr lang="en-US" sz="1800" kern="1200" dirty="0" smtClean="0">
                <a:solidFill>
                  <a:schemeClr val="tx1"/>
                </a:solidFill>
                <a:latin typeface="Arial" pitchFamily="34" charset="0"/>
                <a:ea typeface="+mn-ea"/>
                <a:cs typeface="Arial" pitchFamily="34" charset="0"/>
              </a:defRPr>
            </a:lvl6pPr>
            <a:lvl7pPr marL="1714500" indent="-273050">
              <a:spcBef>
                <a:spcPts val="0"/>
              </a:spcBef>
              <a:spcAft>
                <a:spcPts val="0"/>
              </a:spcAft>
              <a:buClr>
                <a:schemeClr val="tx2"/>
              </a:buClr>
              <a:buSzPct val="70000"/>
              <a:buFont typeface="Arial" pitchFamily="34" charset="0"/>
              <a:buChar char="–"/>
              <a:defRPr sz="1800" baseline="0">
                <a:solidFill>
                  <a:schemeClr val="tx1"/>
                </a:solidFill>
                <a:latin typeface="+mn-lt"/>
                <a:cs typeface="Arial" pitchFamily="34" charset="0"/>
              </a:defRPr>
            </a:lvl7pPr>
            <a:lvl8pPr marL="1600200" indent="-228600">
              <a:spcBef>
                <a:spcPts val="0"/>
              </a:spcBef>
              <a:spcAft>
                <a:spcPts val="0"/>
              </a:spcAft>
              <a:buSzPct val="70000"/>
              <a:defRPr sz="1800" baseline="0">
                <a:latin typeface="Arial" pitchFamily="34" charset="0"/>
                <a:cs typeface="Arial" pitchFamily="34" charset="0"/>
              </a:defRPr>
            </a:lvl8pPr>
            <a:lvl9pPr marL="1824038" indent="-223838">
              <a:spcBef>
                <a:spcPts val="0"/>
              </a:spcBef>
              <a:spcAft>
                <a:spcPts val="0"/>
              </a:spcAft>
              <a:buSzPct val="70000"/>
              <a:buFont typeface="Arial" pitchFamily="34" charset="0"/>
              <a:buChar char="–"/>
              <a:defRPr sz="1800">
                <a:latin typeface="Arial" pitchFamily="34" charset="0"/>
                <a:cs typeface="Arial" pitchFamily="34" charset="0"/>
              </a:defRPr>
            </a:lvl9pPr>
          </a:lstStyle>
          <a:p>
            <a:pPr marL="290513" lvl="0" indent="-290513" algn="l" defTabSz="914400" rtl="0" eaLnBrk="1" fontAlgn="base" latinLnBrk="0" hangingPunct="1">
              <a:spcBef>
                <a:spcPts val="0"/>
              </a:spcBef>
              <a:spcAft>
                <a:spcPct val="0"/>
              </a:spcAft>
              <a:buClr>
                <a:schemeClr val="bg2"/>
              </a:buClr>
              <a:buSzPct val="120000"/>
              <a:buFont typeface="Wingdings" pitchFamily="2" charset="2"/>
              <a:buChar char="§"/>
            </a:pPr>
            <a:r>
              <a:rPr lang="en-US" dirty="0"/>
              <a:t>Click to edit master text styles</a:t>
            </a:r>
          </a:p>
          <a:p>
            <a:pPr marL="571500" lvl="2" indent="-279400" algn="l" defTabSz="914400" rtl="0" eaLnBrk="1" fontAlgn="base" latinLnBrk="0" hangingPunct="1">
              <a:spcBef>
                <a:spcPts val="0"/>
              </a:spcBef>
              <a:spcAft>
                <a:spcPts val="0"/>
              </a:spcAft>
              <a:buClr>
                <a:schemeClr val="bg2"/>
              </a:buClr>
              <a:buSzPct val="90000"/>
              <a:buFont typeface="Arial" pitchFamily="34" charset="0"/>
              <a:buChar char="–"/>
            </a:pPr>
            <a:r>
              <a:rPr lang="en-US" dirty="0"/>
              <a:t>Second level</a:t>
            </a:r>
          </a:p>
          <a:p>
            <a:pPr marL="850900" lvl="3" indent="-279400" algn="l" defTabSz="914400" rtl="0" eaLnBrk="1" fontAlgn="base" latinLnBrk="0" hangingPunct="1">
              <a:spcBef>
                <a:spcPts val="0"/>
              </a:spcBef>
              <a:spcAft>
                <a:spcPts val="0"/>
              </a:spcAft>
              <a:buClr>
                <a:schemeClr val="bg2"/>
              </a:buClr>
              <a:buSzPct val="80000"/>
              <a:buFont typeface="Wingdings" pitchFamily="2" charset="2"/>
              <a:buChar char="§"/>
            </a:pPr>
            <a:r>
              <a:rPr lang="en-US" dirty="0"/>
              <a:t>Third level</a:t>
            </a:r>
          </a:p>
          <a:p>
            <a:pPr marL="1136650" lvl="4" indent="-285750" algn="l" defTabSz="933450" rtl="0" eaLnBrk="1" fontAlgn="base" latinLnBrk="0" hangingPunct="1">
              <a:spcBef>
                <a:spcPts val="0"/>
              </a:spcBef>
              <a:spcAft>
                <a:spcPts val="0"/>
              </a:spcAft>
              <a:buClr>
                <a:schemeClr val="bg2"/>
              </a:buClr>
              <a:buSzPct val="70000"/>
              <a:buFont typeface="Arial" pitchFamily="34" charset="0"/>
              <a:buChar char="–"/>
            </a:pPr>
            <a:r>
              <a:rPr lang="en-US" dirty="0"/>
              <a:t>Fourth level</a:t>
            </a:r>
          </a:p>
          <a:p>
            <a:pPr marL="1435100" lvl="5" indent="-285750" algn="l" defTabSz="914400" rtl="0" eaLnBrk="1" latinLnBrk="0" hangingPunct="1">
              <a:spcBef>
                <a:spcPts val="0"/>
              </a:spcBef>
              <a:spcAft>
                <a:spcPts val="0"/>
              </a:spcAft>
              <a:buClr>
                <a:schemeClr val="bg2"/>
              </a:buClr>
              <a:buSzPct val="60000"/>
              <a:buFont typeface="Wingdings" pitchFamily="2" charset="2"/>
              <a:buChar char="§"/>
            </a:pPr>
            <a:r>
              <a:rPr lang="en-US" dirty="0"/>
              <a:t>Fifth level</a:t>
            </a:r>
          </a:p>
        </p:txBody>
      </p:sp>
      <p:sp>
        <p:nvSpPr>
          <p:cNvPr id="4" name="Text Placeholder 41"/>
          <p:cNvSpPr>
            <a:spLocks noGrp="1"/>
          </p:cNvSpPr>
          <p:nvPr>
            <p:ph type="body" sz="quarter" idx="13"/>
          </p:nvPr>
        </p:nvSpPr>
        <p:spPr bwMode="gray">
          <a:xfrm>
            <a:off x="481012" y="1270452"/>
            <a:ext cx="8224838" cy="283711"/>
          </a:xfrm>
        </p:spPr>
        <p:txBody>
          <a:bodyPr/>
          <a:lstStyle>
            <a:lvl1pPr marL="0" indent="0">
              <a:buNone/>
              <a:defRPr b="1">
                <a:solidFill>
                  <a:schemeClr val="bg2"/>
                </a:solidFill>
                <a:latin typeface="Arial" pitchFamily="34" charset="0"/>
                <a:cs typeface="Arial" pitchFamily="34" charset="0"/>
              </a:defRPr>
            </a:lvl1pPr>
          </a:lstStyle>
          <a:p>
            <a:pPr lvl="0"/>
            <a:r>
              <a:rPr lang="en-US"/>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Large audience">
    <p:spTree>
      <p:nvGrpSpPr>
        <p:cNvPr id="1" name=""/>
        <p:cNvGrpSpPr/>
        <p:nvPr/>
      </p:nvGrpSpPr>
      <p:grpSpPr>
        <a:xfrm>
          <a:off x="0" y="0"/>
          <a:ext cx="0" cy="0"/>
          <a:chOff x="0" y="0"/>
          <a:chExt cx="0" cy="0"/>
        </a:xfrm>
      </p:grpSpPr>
      <p:sp>
        <p:nvSpPr>
          <p:cNvPr id="3" name="Title 1"/>
          <p:cNvSpPr>
            <a:spLocks noGrp="1"/>
          </p:cNvSpPr>
          <p:nvPr>
            <p:ph type="title"/>
          </p:nvPr>
        </p:nvSpPr>
        <p:spPr bwMode="gray">
          <a:xfrm>
            <a:off x="481012" y="727075"/>
            <a:ext cx="8226425" cy="492443"/>
          </a:xfrm>
          <a:noFill/>
          <a:ln w="9525">
            <a:noFill/>
            <a:miter lim="800000"/>
            <a:headEnd/>
            <a:tailEnd/>
          </a:ln>
        </p:spPr>
        <p:txBody>
          <a:bodyPr vert="horz" wrap="square" lIns="0" tIns="0" rIns="0" bIns="0" numCol="1" anchor="t" anchorCtr="0" compatLnSpc="1">
            <a:prstTxWarp prst="textNoShape">
              <a:avLst/>
            </a:prstTxWarp>
            <a:spAutoFit/>
          </a:bodyPr>
          <a:lstStyle>
            <a:lvl1pPr algn="l">
              <a:defRPr lang="en-US" sz="3200" b="1" kern="1200" dirty="0">
                <a:solidFill>
                  <a:schemeClr val="tx2"/>
                </a:solidFill>
                <a:latin typeface="Arial" pitchFamily="34" charset="0"/>
                <a:ea typeface="+mj-ea"/>
                <a:cs typeface="Arial" pitchFamily="34" charset="0"/>
              </a:defRPr>
            </a:lvl1pPr>
          </a:lstStyle>
          <a:p>
            <a:pPr lvl="0" algn="l" defTabSz="914400" rtl="0" eaLnBrk="1" fontAlgn="base" latinLnBrk="0" hangingPunct="1">
              <a:spcBef>
                <a:spcPct val="0"/>
              </a:spcBef>
              <a:spcAft>
                <a:spcPct val="0"/>
              </a:spcAft>
              <a:buNone/>
            </a:pPr>
            <a:r>
              <a:rPr lang="en-US"/>
              <a:t>Click to edit Master title style</a:t>
            </a:r>
            <a:endParaRPr lang="en-US" dirty="0"/>
          </a:p>
        </p:txBody>
      </p:sp>
      <p:sp>
        <p:nvSpPr>
          <p:cNvPr id="4" name="Text Placeholder 4"/>
          <p:cNvSpPr>
            <a:spLocks noGrp="1"/>
          </p:cNvSpPr>
          <p:nvPr>
            <p:ph type="body" sz="quarter" idx="10" hasCustomPrompt="1"/>
          </p:nvPr>
        </p:nvSpPr>
        <p:spPr bwMode="gray">
          <a:xfrm>
            <a:off x="481012" y="1971675"/>
            <a:ext cx="8224838" cy="1846659"/>
          </a:xfrm>
        </p:spPr>
        <p:txBody>
          <a:bodyPr wrap="square">
            <a:spAutoFit/>
          </a:bodyPr>
          <a:lstStyle>
            <a:lvl1pPr>
              <a:spcBef>
                <a:spcPts val="0"/>
              </a:spcBef>
              <a:spcAft>
                <a:spcPts val="0"/>
              </a:spcAft>
              <a:defRPr lang="en-US" sz="2400" b="0" kern="1200" baseline="0" dirty="0" smtClean="0">
                <a:solidFill>
                  <a:schemeClr val="tx1"/>
                </a:solidFill>
                <a:latin typeface="Arial" pitchFamily="34" charset="0"/>
                <a:ea typeface="+mn-ea"/>
                <a:cs typeface="Arial" pitchFamily="34" charset="0"/>
              </a:defRPr>
            </a:lvl1pPr>
            <a:lvl2pPr>
              <a:spcBef>
                <a:spcPts val="0"/>
              </a:spcBef>
              <a:spcAft>
                <a:spcPts val="0"/>
              </a:spcAft>
              <a:buClr>
                <a:schemeClr val="bg2"/>
              </a:buClr>
              <a:defRPr lang="en-US" sz="2400" b="0" kern="1200" baseline="0" dirty="0" smtClean="0">
                <a:solidFill>
                  <a:schemeClr val="tx1"/>
                </a:solidFill>
                <a:latin typeface="+mn-lt"/>
                <a:ea typeface="+mn-ea"/>
                <a:cs typeface="Arial" pitchFamily="34" charset="0"/>
              </a:defRPr>
            </a:lvl2pPr>
            <a:lvl3pPr>
              <a:spcBef>
                <a:spcPts val="0"/>
              </a:spcBef>
              <a:spcAft>
                <a:spcPts val="0"/>
              </a:spcAft>
              <a:buClr>
                <a:schemeClr val="bg2"/>
              </a:buClr>
              <a:defRPr lang="en-US" sz="2400" b="0" kern="1200" baseline="0" dirty="0" smtClean="0">
                <a:solidFill>
                  <a:schemeClr val="tx1"/>
                </a:solidFill>
                <a:latin typeface="Arial" pitchFamily="34" charset="0"/>
                <a:ea typeface="+mn-ea"/>
                <a:cs typeface="Arial" pitchFamily="34" charset="0"/>
              </a:defRPr>
            </a:lvl3pPr>
            <a:lvl4pPr>
              <a:spcBef>
                <a:spcPts val="0"/>
              </a:spcBef>
              <a:spcAft>
                <a:spcPts val="0"/>
              </a:spcAft>
              <a:buClr>
                <a:schemeClr val="bg2"/>
              </a:buClr>
              <a:defRPr lang="en-US" sz="2400" b="0" kern="1200" baseline="0" dirty="0" smtClean="0">
                <a:solidFill>
                  <a:schemeClr val="tx1"/>
                </a:solidFill>
                <a:latin typeface="Arial" pitchFamily="34" charset="0"/>
                <a:ea typeface="+mn-ea"/>
                <a:cs typeface="Arial" pitchFamily="34" charset="0"/>
              </a:defRPr>
            </a:lvl4pPr>
            <a:lvl5pPr>
              <a:spcBef>
                <a:spcPts val="0"/>
              </a:spcBef>
              <a:spcAft>
                <a:spcPts val="0"/>
              </a:spcAft>
              <a:buClr>
                <a:schemeClr val="bg2"/>
              </a:buClr>
              <a:defRPr lang="en-US" sz="2400" b="0" kern="1200" baseline="0" dirty="0" smtClean="0">
                <a:solidFill>
                  <a:schemeClr val="tx1"/>
                </a:solidFill>
                <a:latin typeface="Arial" pitchFamily="34" charset="0"/>
                <a:ea typeface="+mn-ea"/>
                <a:cs typeface="Arial" pitchFamily="34" charset="0"/>
              </a:defRPr>
            </a:lvl5pPr>
            <a:lvl6pPr marL="1435100" indent="-285750">
              <a:spcBef>
                <a:spcPts val="0"/>
              </a:spcBef>
              <a:spcAft>
                <a:spcPts val="0"/>
              </a:spcAft>
              <a:buClr>
                <a:schemeClr val="tx2"/>
              </a:buClr>
              <a:buSzPct val="70000"/>
              <a:buFont typeface="Wingdings" pitchFamily="2" charset="2"/>
              <a:buChar char="§"/>
              <a:defRPr lang="en-US" sz="2400" kern="1200" dirty="0" smtClean="0">
                <a:solidFill>
                  <a:schemeClr val="tx1"/>
                </a:solidFill>
                <a:latin typeface="Arial" pitchFamily="34" charset="0"/>
                <a:ea typeface="+mn-ea"/>
                <a:cs typeface="Arial" pitchFamily="34" charset="0"/>
              </a:defRPr>
            </a:lvl6pPr>
            <a:lvl7pPr marL="1714500" indent="-273050">
              <a:spcBef>
                <a:spcPts val="0"/>
              </a:spcBef>
              <a:spcAft>
                <a:spcPts val="0"/>
              </a:spcAft>
              <a:buClr>
                <a:schemeClr val="tx2"/>
              </a:buClr>
              <a:buSzPct val="70000"/>
              <a:buFont typeface="Arial" pitchFamily="34" charset="0"/>
              <a:buChar char="–"/>
              <a:defRPr sz="1800" baseline="0">
                <a:solidFill>
                  <a:schemeClr val="tx1"/>
                </a:solidFill>
                <a:latin typeface="+mn-lt"/>
                <a:cs typeface="Arial" pitchFamily="34" charset="0"/>
              </a:defRPr>
            </a:lvl7pPr>
            <a:lvl8pPr marL="1600200" indent="-228600">
              <a:spcBef>
                <a:spcPts val="0"/>
              </a:spcBef>
              <a:spcAft>
                <a:spcPts val="0"/>
              </a:spcAft>
              <a:buSzPct val="70000"/>
              <a:defRPr sz="1800" baseline="0">
                <a:latin typeface="Arial" pitchFamily="34" charset="0"/>
                <a:cs typeface="Arial" pitchFamily="34" charset="0"/>
              </a:defRPr>
            </a:lvl8pPr>
            <a:lvl9pPr marL="1824038" indent="-223838">
              <a:spcBef>
                <a:spcPts val="0"/>
              </a:spcBef>
              <a:spcAft>
                <a:spcPts val="0"/>
              </a:spcAft>
              <a:buSzPct val="70000"/>
              <a:buFont typeface="Arial" pitchFamily="34" charset="0"/>
              <a:buChar char="–"/>
              <a:defRPr sz="1800">
                <a:latin typeface="Arial" pitchFamily="34" charset="0"/>
                <a:cs typeface="Arial" pitchFamily="34" charset="0"/>
              </a:defRPr>
            </a:lvl9pPr>
          </a:lstStyle>
          <a:p>
            <a:pPr marL="290513" lvl="0" indent="-290513" algn="l" defTabSz="914400" rtl="0" eaLnBrk="1" fontAlgn="base" latinLnBrk="0" hangingPunct="1">
              <a:spcBef>
                <a:spcPts val="0"/>
              </a:spcBef>
              <a:spcAft>
                <a:spcPct val="0"/>
              </a:spcAft>
              <a:buClr>
                <a:schemeClr val="bg2"/>
              </a:buClr>
              <a:buSzPct val="120000"/>
              <a:buFont typeface="Wingdings" pitchFamily="2" charset="2"/>
              <a:buChar char="§"/>
            </a:pPr>
            <a:r>
              <a:rPr lang="en-US" dirty="0"/>
              <a:t>Click to edit master text styles</a:t>
            </a:r>
          </a:p>
          <a:p>
            <a:pPr marL="571500" lvl="2" indent="-279400" algn="l" defTabSz="914400" rtl="0" eaLnBrk="1" fontAlgn="base" latinLnBrk="0" hangingPunct="1">
              <a:spcBef>
                <a:spcPts val="0"/>
              </a:spcBef>
              <a:spcAft>
                <a:spcPts val="0"/>
              </a:spcAft>
              <a:buClr>
                <a:schemeClr val="bg2"/>
              </a:buClr>
              <a:buSzPct val="90000"/>
              <a:buFont typeface="Arial" pitchFamily="34" charset="0"/>
              <a:buChar char="–"/>
            </a:pPr>
            <a:r>
              <a:rPr lang="en-US" dirty="0"/>
              <a:t>Second level</a:t>
            </a:r>
          </a:p>
          <a:p>
            <a:pPr marL="850900" lvl="3" indent="-279400" algn="l" defTabSz="914400" rtl="0" eaLnBrk="1" fontAlgn="base" latinLnBrk="0" hangingPunct="1">
              <a:spcBef>
                <a:spcPts val="0"/>
              </a:spcBef>
              <a:spcAft>
                <a:spcPts val="0"/>
              </a:spcAft>
              <a:buClr>
                <a:schemeClr val="bg2"/>
              </a:buClr>
              <a:buSzPct val="80000"/>
              <a:buFont typeface="Wingdings" pitchFamily="2" charset="2"/>
              <a:buChar char="§"/>
            </a:pPr>
            <a:r>
              <a:rPr lang="en-US" dirty="0"/>
              <a:t>Third level</a:t>
            </a:r>
          </a:p>
          <a:p>
            <a:pPr marL="1136650" lvl="4" indent="-285750" algn="l" defTabSz="933450" rtl="0" eaLnBrk="1" fontAlgn="base" latinLnBrk="0" hangingPunct="1">
              <a:spcBef>
                <a:spcPts val="0"/>
              </a:spcBef>
              <a:spcAft>
                <a:spcPts val="0"/>
              </a:spcAft>
              <a:buClr>
                <a:schemeClr val="bg2"/>
              </a:buClr>
              <a:buSzPct val="70000"/>
              <a:buFont typeface="Arial" pitchFamily="34" charset="0"/>
              <a:buChar char="–"/>
            </a:pPr>
            <a:r>
              <a:rPr lang="en-US" dirty="0"/>
              <a:t>Fourth level</a:t>
            </a:r>
          </a:p>
          <a:p>
            <a:pPr marL="1435100" lvl="5" indent="-285750" algn="l" defTabSz="914400" rtl="0" eaLnBrk="1" latinLnBrk="0" hangingPunct="1">
              <a:spcBef>
                <a:spcPts val="0"/>
              </a:spcBef>
              <a:spcAft>
                <a:spcPts val="0"/>
              </a:spcAft>
              <a:buClr>
                <a:schemeClr val="bg2"/>
              </a:buClr>
              <a:buSzPct val="60000"/>
              <a:buFont typeface="Wingdings" pitchFamily="2" charset="2"/>
              <a:buChar char="§"/>
            </a:pPr>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16" name="Picture Placeholder 15"/>
          <p:cNvSpPr>
            <a:spLocks noGrp="1"/>
          </p:cNvSpPr>
          <p:nvPr>
            <p:ph type="pic" sz="quarter" idx="10"/>
          </p:nvPr>
        </p:nvSpPr>
        <p:spPr bwMode="gray">
          <a:xfrm>
            <a:off x="481013" y="1971675"/>
            <a:ext cx="4078287" cy="4162425"/>
          </a:xfrm>
        </p:spPr>
        <p:txBody>
          <a:bodyPr>
            <a:noAutofit/>
          </a:bodyPr>
          <a:lstStyle>
            <a:lvl1pPr marL="0" indent="0">
              <a:buNone/>
              <a:defRPr>
                <a:latin typeface="Arial" pitchFamily="34" charset="0"/>
                <a:cs typeface="Arial" pitchFamily="34" charset="0"/>
              </a:defRPr>
            </a:lvl1pPr>
          </a:lstStyle>
          <a:p>
            <a:r>
              <a:rPr lang="en-US" dirty="0"/>
              <a:t>Click icon to add picture</a:t>
            </a:r>
          </a:p>
        </p:txBody>
      </p:sp>
      <p:sp>
        <p:nvSpPr>
          <p:cNvPr id="18" name="Text Placeholder 4"/>
          <p:cNvSpPr>
            <a:spLocks noGrp="1"/>
          </p:cNvSpPr>
          <p:nvPr>
            <p:ph type="body" sz="quarter" idx="19" hasCustomPrompt="1"/>
          </p:nvPr>
        </p:nvSpPr>
        <p:spPr bwMode="gray">
          <a:xfrm>
            <a:off x="4838700" y="1971675"/>
            <a:ext cx="3846512" cy="1384995"/>
          </a:xfrm>
          <a:ln>
            <a:noFill/>
          </a:ln>
        </p:spPr>
        <p:txBody>
          <a:bodyPr wrap="square" lIns="0" tIns="0" rIns="0" bIns="0">
            <a:spAutoFit/>
          </a:bodyPr>
          <a:lstStyle>
            <a:lvl1pPr>
              <a:spcBef>
                <a:spcPts val="0"/>
              </a:spcBef>
              <a:spcAft>
                <a:spcPts val="0"/>
              </a:spcAft>
              <a:defRPr lang="en-US" sz="1800" b="0" kern="1200" baseline="0" dirty="0" smtClean="0">
                <a:solidFill>
                  <a:schemeClr val="tx1"/>
                </a:solidFill>
                <a:latin typeface="Arial" pitchFamily="34" charset="0"/>
                <a:ea typeface="+mn-ea"/>
                <a:cs typeface="Arial" pitchFamily="34" charset="0"/>
              </a:defRPr>
            </a:lvl1pPr>
            <a:lvl2pPr>
              <a:spcBef>
                <a:spcPts val="0"/>
              </a:spcBef>
              <a:spcAft>
                <a:spcPts val="0"/>
              </a:spcAft>
              <a:defRPr lang="en-US" sz="1800" b="0" kern="1200" baseline="0" dirty="0" smtClean="0">
                <a:solidFill>
                  <a:schemeClr val="tx1"/>
                </a:solidFill>
                <a:latin typeface="+mn-lt"/>
                <a:ea typeface="+mn-ea"/>
                <a:cs typeface="Arial" pitchFamily="34" charset="0"/>
              </a:defRPr>
            </a:lvl2pPr>
            <a:lvl3pPr>
              <a:spcBef>
                <a:spcPts val="0"/>
              </a:spcBef>
              <a:spcAft>
                <a:spcPts val="0"/>
              </a:spcAft>
              <a:defRPr lang="en-US" sz="1800" b="0" kern="1200" baseline="0" dirty="0" smtClean="0">
                <a:solidFill>
                  <a:schemeClr val="tx1"/>
                </a:solidFill>
                <a:latin typeface="Arial" pitchFamily="34" charset="0"/>
                <a:ea typeface="+mn-ea"/>
                <a:cs typeface="Arial" pitchFamily="34" charset="0"/>
              </a:defRPr>
            </a:lvl3pPr>
            <a:lvl4pPr>
              <a:spcBef>
                <a:spcPts val="0"/>
              </a:spcBef>
              <a:spcAft>
                <a:spcPts val="0"/>
              </a:spcAft>
              <a:defRPr lang="en-US" sz="1800" b="0" kern="1200" baseline="0" dirty="0" smtClean="0">
                <a:solidFill>
                  <a:schemeClr val="tx1"/>
                </a:solidFill>
                <a:latin typeface="Arial" pitchFamily="34" charset="0"/>
                <a:ea typeface="+mn-ea"/>
                <a:cs typeface="Arial" pitchFamily="34" charset="0"/>
              </a:defRPr>
            </a:lvl4pPr>
            <a:lvl5pPr>
              <a:spcBef>
                <a:spcPts val="0"/>
              </a:spcBef>
              <a:spcAft>
                <a:spcPts val="0"/>
              </a:spcAft>
              <a:defRPr lang="en-US" sz="1800" b="0" kern="1200" baseline="0" dirty="0" smtClean="0">
                <a:solidFill>
                  <a:schemeClr val="tx1"/>
                </a:solidFill>
                <a:latin typeface="Arial" pitchFamily="34" charset="0"/>
                <a:ea typeface="+mn-ea"/>
                <a:cs typeface="Arial" pitchFamily="34" charset="0"/>
              </a:defRPr>
            </a:lvl5pPr>
            <a:lvl6pPr marL="1143000" indent="-233363">
              <a:spcBef>
                <a:spcPts val="0"/>
              </a:spcBef>
              <a:spcAft>
                <a:spcPts val="0"/>
              </a:spcAft>
              <a:buSzPct val="70000"/>
              <a:defRPr lang="en-US" sz="1800" kern="1200" dirty="0" smtClean="0">
                <a:solidFill>
                  <a:schemeClr val="tx1"/>
                </a:solidFill>
                <a:latin typeface="Arial" pitchFamily="34" charset="0"/>
                <a:ea typeface="+mn-ea"/>
                <a:cs typeface="Arial" pitchFamily="34" charset="0"/>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marL="290513" lvl="0" indent="-290513" algn="l" defTabSz="914400" rtl="0" eaLnBrk="1" fontAlgn="base" latinLnBrk="0" hangingPunct="1">
              <a:spcBef>
                <a:spcPts val="0"/>
              </a:spcBef>
              <a:spcAft>
                <a:spcPct val="0"/>
              </a:spcAft>
              <a:buClr>
                <a:schemeClr val="bg2"/>
              </a:buClr>
              <a:buSzPct val="120000"/>
              <a:buFont typeface="Wingdings" pitchFamily="2" charset="2"/>
              <a:buChar char="§"/>
            </a:pPr>
            <a:r>
              <a:rPr lang="en-US" dirty="0"/>
              <a:t>Click to edit master text styles</a:t>
            </a:r>
          </a:p>
          <a:p>
            <a:pPr marL="571500" lvl="2" indent="-279400" algn="l" defTabSz="914400" rtl="0" eaLnBrk="1" fontAlgn="base" latinLnBrk="0" hangingPunct="1">
              <a:spcBef>
                <a:spcPts val="0"/>
              </a:spcBef>
              <a:spcAft>
                <a:spcPts val="0"/>
              </a:spcAft>
              <a:buClr>
                <a:schemeClr val="bg2"/>
              </a:buClr>
              <a:buSzPct val="90000"/>
              <a:buFont typeface="Arial" pitchFamily="34" charset="0"/>
              <a:buChar char="–"/>
            </a:pPr>
            <a:r>
              <a:rPr lang="en-US" dirty="0"/>
              <a:t>Second level</a:t>
            </a:r>
          </a:p>
          <a:p>
            <a:pPr marL="850900" lvl="3" indent="-279400" algn="l" defTabSz="914400" rtl="0" eaLnBrk="1" fontAlgn="base" latinLnBrk="0" hangingPunct="1">
              <a:spcBef>
                <a:spcPts val="0"/>
              </a:spcBef>
              <a:spcAft>
                <a:spcPts val="0"/>
              </a:spcAft>
              <a:buClr>
                <a:schemeClr val="bg2"/>
              </a:buClr>
              <a:buSzPct val="80000"/>
              <a:buFont typeface="Wingdings" pitchFamily="2" charset="2"/>
              <a:buChar char="§"/>
            </a:pPr>
            <a:r>
              <a:rPr lang="en-US" dirty="0"/>
              <a:t>Third level</a:t>
            </a:r>
          </a:p>
          <a:p>
            <a:pPr marL="1136650" lvl="4" indent="-285750" algn="l" defTabSz="933450" rtl="0" eaLnBrk="1" fontAlgn="base" latinLnBrk="0" hangingPunct="1">
              <a:spcBef>
                <a:spcPts val="0"/>
              </a:spcBef>
              <a:spcAft>
                <a:spcPts val="0"/>
              </a:spcAft>
              <a:buClr>
                <a:schemeClr val="bg2"/>
              </a:buClr>
              <a:buSzPct val="70000"/>
              <a:buFont typeface="Arial" pitchFamily="34" charset="0"/>
              <a:buChar char="–"/>
            </a:pPr>
            <a:r>
              <a:rPr lang="en-US" dirty="0"/>
              <a:t>Fourth level</a:t>
            </a:r>
          </a:p>
          <a:p>
            <a:pPr marL="1435100" lvl="5" indent="-285750" algn="l" defTabSz="914400" rtl="0" eaLnBrk="1" latinLnBrk="0" hangingPunct="1">
              <a:spcBef>
                <a:spcPts val="0"/>
              </a:spcBef>
              <a:spcAft>
                <a:spcPts val="0"/>
              </a:spcAft>
              <a:buClr>
                <a:schemeClr val="bg2"/>
              </a:buClr>
              <a:buSzPct val="60000"/>
              <a:buFont typeface="Wingdings" pitchFamily="2" charset="2"/>
              <a:buChar char="§"/>
            </a:pPr>
            <a:r>
              <a:rPr lang="en-US" dirty="0"/>
              <a:t>Fifth level</a:t>
            </a:r>
          </a:p>
        </p:txBody>
      </p:sp>
      <p:sp>
        <p:nvSpPr>
          <p:cNvPr id="5" name="Title 1"/>
          <p:cNvSpPr>
            <a:spLocks noGrp="1"/>
          </p:cNvSpPr>
          <p:nvPr>
            <p:ph type="title"/>
          </p:nvPr>
        </p:nvSpPr>
        <p:spPr bwMode="gray">
          <a:xfrm>
            <a:off x="481012" y="727075"/>
            <a:ext cx="8226425" cy="492443"/>
          </a:xfrm>
          <a:noFill/>
          <a:ln w="9525">
            <a:noFill/>
            <a:miter lim="800000"/>
            <a:headEnd/>
            <a:tailEnd/>
          </a:ln>
        </p:spPr>
        <p:txBody>
          <a:bodyPr vert="horz" wrap="square" lIns="0" tIns="0" rIns="0" bIns="0" numCol="1" anchor="t" anchorCtr="0" compatLnSpc="1">
            <a:prstTxWarp prst="textNoShape">
              <a:avLst/>
            </a:prstTxWarp>
            <a:spAutoFit/>
          </a:bodyPr>
          <a:lstStyle>
            <a:lvl1pPr algn="l">
              <a:defRPr lang="en-US" sz="3200" b="1" kern="1200" dirty="0">
                <a:solidFill>
                  <a:schemeClr val="tx2"/>
                </a:solidFill>
                <a:latin typeface="Arial" pitchFamily="34" charset="0"/>
                <a:ea typeface="+mj-ea"/>
                <a:cs typeface="Arial" pitchFamily="34" charset="0"/>
              </a:defRPr>
            </a:lvl1pPr>
          </a:lstStyle>
          <a:p>
            <a:pPr lvl="0" algn="l" defTabSz="914400" rtl="0" eaLnBrk="1" fontAlgn="base" latinLnBrk="0" hangingPunct="1">
              <a:spcBef>
                <a:spcPct val="0"/>
              </a:spcBef>
              <a:spcAft>
                <a:spcPct val="0"/>
              </a:spcAft>
              <a:buNone/>
            </a:pPr>
            <a:r>
              <a:rPr lang="en-US"/>
              <a:t>Click to edit Master title style</a:t>
            </a:r>
            <a:endParaRPr lang="en-US" dirty="0"/>
          </a:p>
        </p:txBody>
      </p:sp>
      <p:sp>
        <p:nvSpPr>
          <p:cNvPr id="7" name="Text Placeholder 41"/>
          <p:cNvSpPr>
            <a:spLocks noGrp="1"/>
          </p:cNvSpPr>
          <p:nvPr>
            <p:ph type="body" sz="quarter" idx="13"/>
          </p:nvPr>
        </p:nvSpPr>
        <p:spPr bwMode="gray">
          <a:xfrm>
            <a:off x="481012" y="1270452"/>
            <a:ext cx="8224838" cy="283711"/>
          </a:xfrm>
        </p:spPr>
        <p:txBody>
          <a:bodyPr/>
          <a:lstStyle>
            <a:lvl1pPr marL="0" indent="0">
              <a:buNone/>
              <a:defRPr b="1">
                <a:solidFill>
                  <a:schemeClr val="bg2"/>
                </a:solidFill>
                <a:latin typeface="Arial" pitchFamily="34" charset="0"/>
                <a:cs typeface="Arial" pitchFamily="34" charset="0"/>
              </a:defRPr>
            </a:lvl1pPr>
          </a:lstStyle>
          <a:p>
            <a:pPr lvl="0"/>
            <a:r>
              <a:rPr lang="en-US"/>
              <a:t>Click to edit Master text styles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Divider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bwMode="gray">
          <a:xfrm>
            <a:off x="1839913" y="4067175"/>
            <a:ext cx="5524500" cy="276999"/>
          </a:xfrm>
          <a:noFill/>
          <a:ln w="9525">
            <a:noFill/>
            <a:miter lim="800000"/>
            <a:headEnd/>
            <a:tailEnd/>
          </a:ln>
        </p:spPr>
        <p:txBody>
          <a:bodyPr vert="horz" wrap="square" lIns="0" tIns="0" rIns="0" bIns="0" numCol="1" anchor="b" anchorCtr="0" compatLnSpc="1">
            <a:prstTxWarp prst="textNoShape">
              <a:avLst/>
            </a:prstTxWarp>
            <a:spAutoFit/>
          </a:bodyPr>
          <a:lstStyle>
            <a:lvl1pPr marL="0" indent="0" algn="l" defTabSz="914400" rtl="0" eaLnBrk="1" fontAlgn="base" latinLnBrk="0" hangingPunct="1">
              <a:spcBef>
                <a:spcPts val="0"/>
              </a:spcBef>
              <a:spcAft>
                <a:spcPct val="0"/>
              </a:spcAft>
              <a:buClr>
                <a:schemeClr val="tx2"/>
              </a:buClr>
              <a:buFont typeface="Arial" pitchFamily="34" charset="0"/>
              <a:buNone/>
              <a:defRPr lang="en-US" sz="1800" b="1" kern="1200" baseline="0" dirty="0">
                <a:solidFill>
                  <a:schemeClr val="tx2"/>
                </a:solidFill>
                <a:latin typeface="Arial" pitchFamily="34" charset="0"/>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9" name="Title 8"/>
          <p:cNvSpPr>
            <a:spLocks noGrp="1"/>
          </p:cNvSpPr>
          <p:nvPr>
            <p:ph type="title" hasCustomPrompt="1"/>
          </p:nvPr>
        </p:nvSpPr>
        <p:spPr bwMode="gray">
          <a:xfrm>
            <a:off x="1839914" y="2200275"/>
            <a:ext cx="5524500" cy="1231106"/>
          </a:xfrm>
          <a:noFill/>
          <a:ln w="9525">
            <a:noFill/>
            <a:miter lim="800000"/>
            <a:headEnd/>
            <a:tailEnd/>
          </a:ln>
        </p:spPr>
        <p:txBody>
          <a:bodyPr vert="horz" wrap="square" lIns="0" tIns="0" rIns="0" bIns="0" numCol="1" anchor="t" anchorCtr="0" compatLnSpc="1">
            <a:prstTxWarp prst="textNoShape">
              <a:avLst/>
            </a:prstTxWarp>
            <a:spAutoFit/>
          </a:bodyPr>
          <a:lstStyle>
            <a:lvl1pPr algn="l" defTabSz="914400" rtl="0" eaLnBrk="1" latinLnBrk="0" hangingPunct="1">
              <a:spcBef>
                <a:spcPct val="0"/>
              </a:spcBef>
              <a:buNone/>
              <a:defRPr lang="en-US" sz="4000" b="1" kern="1200" dirty="0">
                <a:solidFill>
                  <a:schemeClr val="bg2"/>
                </a:solidFill>
                <a:latin typeface="Arial" pitchFamily="34" charset="0"/>
                <a:ea typeface="+mj-ea"/>
                <a:cs typeface="Arial" pitchFamily="34" charset="0"/>
              </a:defRPr>
            </a:lvl1pPr>
          </a:lstStyle>
          <a:p>
            <a:r>
              <a:rPr lang="en-US" dirty="0"/>
              <a:t>Click to Edit Master Title Style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Divider Slide 2">
    <p:spTree>
      <p:nvGrpSpPr>
        <p:cNvPr id="1" name=""/>
        <p:cNvGrpSpPr/>
        <p:nvPr/>
      </p:nvGrpSpPr>
      <p:grpSpPr>
        <a:xfrm>
          <a:off x="0" y="0"/>
          <a:ext cx="0" cy="0"/>
          <a:chOff x="0" y="0"/>
          <a:chExt cx="0" cy="0"/>
        </a:xfrm>
      </p:grpSpPr>
      <p:sp>
        <p:nvSpPr>
          <p:cNvPr id="12" name="Picture Placeholder 22"/>
          <p:cNvSpPr>
            <a:spLocks noGrp="1"/>
          </p:cNvSpPr>
          <p:nvPr>
            <p:ph type="pic" sz="quarter" idx="13"/>
          </p:nvPr>
        </p:nvSpPr>
        <p:spPr bwMode="gray">
          <a:xfrm>
            <a:off x="481013" y="1971675"/>
            <a:ext cx="4102100" cy="4175125"/>
          </a:xfrm>
        </p:spPr>
        <p:txBody>
          <a:bodyPr rtlCol="0">
            <a:normAutofit/>
          </a:bodyPr>
          <a:lstStyle>
            <a:lvl1pPr>
              <a:buNone/>
              <a:defRPr>
                <a:latin typeface="Arial" pitchFamily="34" charset="0"/>
                <a:cs typeface="Arial" pitchFamily="34" charset="0"/>
              </a:defRPr>
            </a:lvl1pPr>
          </a:lstStyle>
          <a:p>
            <a:pPr lvl="0"/>
            <a:r>
              <a:rPr lang="en-US" noProof="0" dirty="0"/>
              <a:t>Click icon to add picture</a:t>
            </a:r>
          </a:p>
        </p:txBody>
      </p:sp>
      <p:sp>
        <p:nvSpPr>
          <p:cNvPr id="22" name="Subtitle 2"/>
          <p:cNvSpPr>
            <a:spLocks noGrp="1"/>
          </p:cNvSpPr>
          <p:nvPr>
            <p:ph type="subTitle" idx="1" hasCustomPrompt="1"/>
          </p:nvPr>
        </p:nvSpPr>
        <p:spPr bwMode="gray">
          <a:xfrm>
            <a:off x="4926013" y="4295775"/>
            <a:ext cx="3781424" cy="276999"/>
          </a:xfrm>
          <a:noFill/>
          <a:ln w="9525">
            <a:noFill/>
            <a:miter lim="800000"/>
            <a:headEnd/>
            <a:tailEnd/>
          </a:ln>
        </p:spPr>
        <p:txBody>
          <a:bodyPr vert="horz" wrap="square" lIns="0" tIns="0" rIns="0" bIns="0" numCol="1" anchor="b" anchorCtr="0" compatLnSpc="1">
            <a:prstTxWarp prst="textNoShape">
              <a:avLst/>
            </a:prstTxWarp>
            <a:spAutoFit/>
          </a:bodyPr>
          <a:lstStyle>
            <a:lvl1pPr marL="0" indent="0" algn="l" defTabSz="914400" rtl="0" eaLnBrk="1" fontAlgn="base" latinLnBrk="0" hangingPunct="1">
              <a:spcBef>
                <a:spcPts val="0"/>
              </a:spcBef>
              <a:spcAft>
                <a:spcPct val="0"/>
              </a:spcAft>
              <a:buClr>
                <a:schemeClr val="tx2"/>
              </a:buClr>
              <a:buFont typeface="Arial" pitchFamily="34" charset="0"/>
              <a:buNone/>
              <a:defRPr lang="en-US" sz="1800" b="1" kern="1200" baseline="0" dirty="0">
                <a:solidFill>
                  <a:schemeClr val="tx2"/>
                </a:solidFill>
                <a:latin typeface="Arial" pitchFamily="34" charset="0"/>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23" name="Title 8"/>
          <p:cNvSpPr>
            <a:spLocks noGrp="1"/>
          </p:cNvSpPr>
          <p:nvPr>
            <p:ph type="title" hasCustomPrompt="1"/>
          </p:nvPr>
        </p:nvSpPr>
        <p:spPr bwMode="gray">
          <a:xfrm>
            <a:off x="4926014" y="1971675"/>
            <a:ext cx="3781424" cy="1846659"/>
          </a:xfrm>
          <a:noFill/>
          <a:ln w="9525">
            <a:noFill/>
            <a:miter lim="800000"/>
            <a:headEnd/>
            <a:tailEnd/>
          </a:ln>
        </p:spPr>
        <p:txBody>
          <a:bodyPr vert="horz" wrap="square" lIns="0" tIns="0" rIns="0" bIns="0" numCol="1" anchor="t" anchorCtr="0" compatLnSpc="1">
            <a:prstTxWarp prst="textNoShape">
              <a:avLst/>
            </a:prstTxWarp>
            <a:spAutoFit/>
          </a:bodyPr>
          <a:lstStyle>
            <a:lvl1pPr algn="l" defTabSz="914400" rtl="0" eaLnBrk="1" latinLnBrk="0" hangingPunct="1">
              <a:spcBef>
                <a:spcPct val="0"/>
              </a:spcBef>
              <a:buNone/>
              <a:defRPr lang="en-US" sz="4000" b="1" kern="1200" dirty="0">
                <a:solidFill>
                  <a:schemeClr val="bg2"/>
                </a:solidFill>
                <a:latin typeface="Arial" pitchFamily="34" charset="0"/>
                <a:ea typeface="+mj-ea"/>
                <a:cs typeface="Arial" pitchFamily="34" charset="0"/>
              </a:defRPr>
            </a:lvl1pPr>
          </a:lstStyle>
          <a:p>
            <a:r>
              <a:rPr lang="en-US" dirty="0"/>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t 2">
    <p:spTree>
      <p:nvGrpSpPr>
        <p:cNvPr id="1" name=""/>
        <p:cNvGrpSpPr/>
        <p:nvPr/>
      </p:nvGrpSpPr>
      <p:grpSpPr>
        <a:xfrm>
          <a:off x="0" y="0"/>
          <a:ext cx="0" cy="0"/>
          <a:chOff x="0" y="0"/>
          <a:chExt cx="0" cy="0"/>
        </a:xfrm>
      </p:grpSpPr>
      <p:sp>
        <p:nvSpPr>
          <p:cNvPr id="3" name="Text Placeholder 4"/>
          <p:cNvSpPr>
            <a:spLocks noGrp="1"/>
          </p:cNvSpPr>
          <p:nvPr>
            <p:ph type="body" sz="quarter" idx="10" hasCustomPrompt="1"/>
          </p:nvPr>
        </p:nvSpPr>
        <p:spPr bwMode="gray">
          <a:xfrm>
            <a:off x="481013" y="2466976"/>
            <a:ext cx="3933825" cy="1430804"/>
          </a:xfrm>
          <a:ln>
            <a:noFill/>
          </a:ln>
        </p:spPr>
        <p:txBody>
          <a:bodyPr wrap="square" lIns="0" tIns="0" rIns="0" bIns="0">
            <a:spAutoFit/>
          </a:bodyPr>
          <a:lstStyle>
            <a:lvl1pPr>
              <a:spcBef>
                <a:spcPts val="0"/>
              </a:spcBef>
              <a:spcAft>
                <a:spcPts val="0"/>
              </a:spcAft>
              <a:defRPr lang="en-US" sz="1800" b="0" kern="1200" baseline="0" dirty="0" smtClean="0">
                <a:solidFill>
                  <a:schemeClr val="tx1"/>
                </a:solidFill>
                <a:latin typeface="Arial" pitchFamily="34" charset="0"/>
                <a:ea typeface="+mn-ea"/>
                <a:cs typeface="Arial" pitchFamily="34" charset="0"/>
              </a:defRPr>
            </a:lvl1pPr>
            <a:lvl2pPr>
              <a:spcBef>
                <a:spcPts val="0"/>
              </a:spcBef>
              <a:spcAft>
                <a:spcPts val="0"/>
              </a:spcAft>
              <a:defRPr lang="en-US" sz="1800" b="0" kern="1200" baseline="0" dirty="0" smtClean="0">
                <a:solidFill>
                  <a:schemeClr val="tx1"/>
                </a:solidFill>
                <a:latin typeface="+mn-lt"/>
                <a:ea typeface="+mn-ea"/>
                <a:cs typeface="Arial" pitchFamily="34" charset="0"/>
              </a:defRPr>
            </a:lvl2pPr>
            <a:lvl3pPr>
              <a:spcBef>
                <a:spcPts val="0"/>
              </a:spcBef>
              <a:spcAft>
                <a:spcPts val="0"/>
              </a:spcAft>
              <a:defRPr lang="en-US" sz="1800" b="0" kern="1200" baseline="0" dirty="0" smtClean="0">
                <a:solidFill>
                  <a:schemeClr val="tx1"/>
                </a:solidFill>
                <a:latin typeface="Arial" pitchFamily="34" charset="0"/>
                <a:ea typeface="+mn-ea"/>
                <a:cs typeface="Arial" pitchFamily="34" charset="0"/>
              </a:defRPr>
            </a:lvl3pPr>
            <a:lvl4pPr>
              <a:spcBef>
                <a:spcPts val="0"/>
              </a:spcBef>
              <a:spcAft>
                <a:spcPts val="0"/>
              </a:spcAft>
              <a:defRPr lang="en-US" sz="1800" b="0" kern="1200" baseline="0" dirty="0" smtClean="0">
                <a:solidFill>
                  <a:schemeClr val="tx1"/>
                </a:solidFill>
                <a:latin typeface="Arial" pitchFamily="34" charset="0"/>
                <a:ea typeface="+mn-ea"/>
                <a:cs typeface="Arial" pitchFamily="34" charset="0"/>
              </a:defRPr>
            </a:lvl4pPr>
            <a:lvl5pPr>
              <a:spcBef>
                <a:spcPts val="0"/>
              </a:spcBef>
              <a:spcAft>
                <a:spcPts val="0"/>
              </a:spcAft>
              <a:defRPr lang="en-US" sz="1800" b="0" kern="1200" baseline="0" dirty="0" smtClean="0">
                <a:solidFill>
                  <a:schemeClr val="tx1"/>
                </a:solidFill>
                <a:latin typeface="Arial" pitchFamily="34" charset="0"/>
                <a:ea typeface="+mn-ea"/>
                <a:cs typeface="Arial" pitchFamily="34" charset="0"/>
              </a:defRPr>
            </a:lvl5pPr>
            <a:lvl6pPr marL="1143000" indent="-233363">
              <a:spcBef>
                <a:spcPts val="0"/>
              </a:spcBef>
              <a:spcAft>
                <a:spcPts val="0"/>
              </a:spcAft>
              <a:buSzPct val="70000"/>
              <a:defRPr lang="en-US" sz="1800" kern="1200" dirty="0" smtClean="0">
                <a:solidFill>
                  <a:schemeClr val="tx1"/>
                </a:solidFill>
                <a:latin typeface="Arial" pitchFamily="34" charset="0"/>
                <a:ea typeface="+mn-ea"/>
                <a:cs typeface="Arial" pitchFamily="34" charset="0"/>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marL="290513" lvl="0" indent="-290513" algn="l" defTabSz="914400" rtl="0" eaLnBrk="1" fontAlgn="base" latinLnBrk="0" hangingPunct="1">
              <a:spcBef>
                <a:spcPts val="0"/>
              </a:spcBef>
              <a:spcAft>
                <a:spcPct val="0"/>
              </a:spcAft>
              <a:buClr>
                <a:schemeClr val="bg2"/>
              </a:buClr>
              <a:buSzPct val="120000"/>
              <a:buFont typeface="Wingdings" pitchFamily="2" charset="2"/>
              <a:buChar char="§"/>
            </a:pPr>
            <a:r>
              <a:rPr lang="en-US" dirty="0"/>
              <a:t>Click to edit master text styles</a:t>
            </a:r>
          </a:p>
          <a:p>
            <a:pPr marL="571500" lvl="2" indent="-279400" algn="l" defTabSz="914400" rtl="0" eaLnBrk="1" fontAlgn="base" latinLnBrk="0" hangingPunct="1">
              <a:spcBef>
                <a:spcPts val="0"/>
              </a:spcBef>
              <a:spcAft>
                <a:spcPts val="0"/>
              </a:spcAft>
              <a:buClr>
                <a:schemeClr val="bg2"/>
              </a:buClr>
              <a:buSzPct val="90000"/>
              <a:buFont typeface="Arial" pitchFamily="34" charset="0"/>
              <a:buChar char="–"/>
            </a:pPr>
            <a:r>
              <a:rPr lang="en-US" dirty="0"/>
              <a:t>Second level</a:t>
            </a:r>
          </a:p>
          <a:p>
            <a:pPr marL="850900" lvl="3" indent="-279400" algn="l" defTabSz="914400" rtl="0" eaLnBrk="1" fontAlgn="base" latinLnBrk="0" hangingPunct="1">
              <a:spcBef>
                <a:spcPts val="0"/>
              </a:spcBef>
              <a:spcAft>
                <a:spcPts val="0"/>
              </a:spcAft>
              <a:buClr>
                <a:schemeClr val="bg2"/>
              </a:buClr>
              <a:buSzPct val="80000"/>
              <a:buFont typeface="Wingdings" pitchFamily="2" charset="2"/>
              <a:buChar char="§"/>
            </a:pPr>
            <a:r>
              <a:rPr lang="en-US" dirty="0"/>
              <a:t>Third level</a:t>
            </a:r>
          </a:p>
          <a:p>
            <a:pPr marL="1136650" lvl="4" indent="-285750" algn="l" defTabSz="933450" rtl="0" eaLnBrk="1" fontAlgn="base" latinLnBrk="0" hangingPunct="1">
              <a:spcBef>
                <a:spcPts val="0"/>
              </a:spcBef>
              <a:spcAft>
                <a:spcPts val="0"/>
              </a:spcAft>
              <a:buClr>
                <a:schemeClr val="bg2"/>
              </a:buClr>
              <a:buSzPct val="70000"/>
              <a:buFont typeface="Arial" pitchFamily="34" charset="0"/>
              <a:buChar char="–"/>
            </a:pPr>
            <a:r>
              <a:rPr lang="en-US" dirty="0"/>
              <a:t>Fourth level</a:t>
            </a:r>
          </a:p>
          <a:p>
            <a:pPr marL="1435100" lvl="5" indent="-285750" algn="l" defTabSz="914400" rtl="0" eaLnBrk="1" latinLnBrk="0" hangingPunct="1">
              <a:spcBef>
                <a:spcPts val="0"/>
              </a:spcBef>
              <a:spcAft>
                <a:spcPts val="0"/>
              </a:spcAft>
              <a:buClr>
                <a:schemeClr val="bg2"/>
              </a:buClr>
              <a:buSzPct val="60000"/>
              <a:buFont typeface="Wingdings" pitchFamily="2" charset="2"/>
              <a:buChar char="§"/>
            </a:pPr>
            <a:r>
              <a:rPr lang="en-US" dirty="0"/>
              <a:t>Fifth level</a:t>
            </a:r>
          </a:p>
        </p:txBody>
      </p:sp>
      <p:sp>
        <p:nvSpPr>
          <p:cNvPr id="4" name="Text Placeholder 4"/>
          <p:cNvSpPr>
            <a:spLocks noGrp="1"/>
          </p:cNvSpPr>
          <p:nvPr>
            <p:ph type="body" sz="quarter" idx="11" hasCustomPrompt="1"/>
          </p:nvPr>
        </p:nvSpPr>
        <p:spPr bwMode="gray">
          <a:xfrm>
            <a:off x="4773613" y="2466976"/>
            <a:ext cx="3933825" cy="1430804"/>
          </a:xfrm>
          <a:ln>
            <a:noFill/>
          </a:ln>
        </p:spPr>
        <p:txBody>
          <a:bodyPr wrap="square" lIns="0" tIns="0" rIns="0" bIns="0">
            <a:spAutoFit/>
          </a:bodyPr>
          <a:lstStyle>
            <a:lvl1pPr>
              <a:spcBef>
                <a:spcPts val="0"/>
              </a:spcBef>
              <a:spcAft>
                <a:spcPts val="0"/>
              </a:spcAft>
              <a:defRPr lang="en-US" sz="1800" b="0" kern="1200" baseline="0" dirty="0" smtClean="0">
                <a:solidFill>
                  <a:schemeClr val="tx1"/>
                </a:solidFill>
                <a:latin typeface="Arial" pitchFamily="34" charset="0"/>
                <a:ea typeface="+mn-ea"/>
                <a:cs typeface="Arial" pitchFamily="34" charset="0"/>
              </a:defRPr>
            </a:lvl1pPr>
            <a:lvl2pPr>
              <a:spcBef>
                <a:spcPts val="0"/>
              </a:spcBef>
              <a:spcAft>
                <a:spcPts val="0"/>
              </a:spcAft>
              <a:defRPr lang="en-US" sz="1800" b="0" kern="1200" baseline="0" dirty="0" smtClean="0">
                <a:solidFill>
                  <a:schemeClr val="tx1"/>
                </a:solidFill>
                <a:latin typeface="+mn-lt"/>
                <a:ea typeface="+mn-ea"/>
                <a:cs typeface="Arial" pitchFamily="34" charset="0"/>
              </a:defRPr>
            </a:lvl2pPr>
            <a:lvl3pPr>
              <a:spcBef>
                <a:spcPts val="0"/>
              </a:spcBef>
              <a:spcAft>
                <a:spcPts val="0"/>
              </a:spcAft>
              <a:defRPr lang="en-US" sz="1800" b="0" kern="1200" baseline="0" dirty="0" smtClean="0">
                <a:solidFill>
                  <a:schemeClr val="tx1"/>
                </a:solidFill>
                <a:latin typeface="Arial" pitchFamily="34" charset="0"/>
                <a:ea typeface="+mn-ea"/>
                <a:cs typeface="Arial" pitchFamily="34" charset="0"/>
              </a:defRPr>
            </a:lvl3pPr>
            <a:lvl4pPr>
              <a:spcBef>
                <a:spcPts val="0"/>
              </a:spcBef>
              <a:spcAft>
                <a:spcPts val="0"/>
              </a:spcAft>
              <a:defRPr lang="en-US" sz="1800" b="0" kern="1200" baseline="0" dirty="0" smtClean="0">
                <a:solidFill>
                  <a:schemeClr val="tx1"/>
                </a:solidFill>
                <a:latin typeface="Arial" pitchFamily="34" charset="0"/>
                <a:ea typeface="+mn-ea"/>
                <a:cs typeface="Arial" pitchFamily="34" charset="0"/>
              </a:defRPr>
            </a:lvl4pPr>
            <a:lvl5pPr>
              <a:spcBef>
                <a:spcPts val="0"/>
              </a:spcBef>
              <a:spcAft>
                <a:spcPts val="0"/>
              </a:spcAft>
              <a:defRPr lang="en-US" sz="1800" b="0" kern="1200" baseline="0" dirty="0" smtClean="0">
                <a:solidFill>
                  <a:schemeClr val="tx1"/>
                </a:solidFill>
                <a:latin typeface="Arial" pitchFamily="34" charset="0"/>
                <a:ea typeface="+mn-ea"/>
                <a:cs typeface="Arial" pitchFamily="34" charset="0"/>
              </a:defRPr>
            </a:lvl5pPr>
            <a:lvl6pPr marL="1143000" indent="-233363">
              <a:spcBef>
                <a:spcPts val="0"/>
              </a:spcBef>
              <a:spcAft>
                <a:spcPts val="0"/>
              </a:spcAft>
              <a:buSzPct val="70000"/>
              <a:defRPr lang="en-US" sz="1800" kern="1200" dirty="0" smtClean="0">
                <a:solidFill>
                  <a:schemeClr val="tx1"/>
                </a:solidFill>
                <a:latin typeface="Arial" pitchFamily="34" charset="0"/>
                <a:ea typeface="+mn-ea"/>
                <a:cs typeface="Arial" pitchFamily="34" charset="0"/>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marL="290513" lvl="0" indent="-290513" algn="l" defTabSz="914400" rtl="0" eaLnBrk="1" fontAlgn="base" latinLnBrk="0" hangingPunct="1">
              <a:spcBef>
                <a:spcPts val="0"/>
              </a:spcBef>
              <a:spcAft>
                <a:spcPct val="0"/>
              </a:spcAft>
              <a:buClr>
                <a:schemeClr val="bg2"/>
              </a:buClr>
              <a:buSzPct val="120000"/>
              <a:buFont typeface="Wingdings" pitchFamily="2" charset="2"/>
              <a:buChar char="§"/>
            </a:pPr>
            <a:r>
              <a:rPr lang="en-US" dirty="0"/>
              <a:t>Click to edit master text styles</a:t>
            </a:r>
          </a:p>
          <a:p>
            <a:pPr marL="571500" lvl="2" indent="-279400" algn="l" defTabSz="914400" rtl="0" eaLnBrk="1" fontAlgn="base" latinLnBrk="0" hangingPunct="1">
              <a:spcBef>
                <a:spcPts val="0"/>
              </a:spcBef>
              <a:spcAft>
                <a:spcPts val="0"/>
              </a:spcAft>
              <a:buClr>
                <a:schemeClr val="bg2"/>
              </a:buClr>
              <a:buSzPct val="90000"/>
              <a:buFont typeface="Arial" pitchFamily="34" charset="0"/>
              <a:buChar char="–"/>
            </a:pPr>
            <a:r>
              <a:rPr lang="en-US" dirty="0"/>
              <a:t>Second level</a:t>
            </a:r>
          </a:p>
          <a:p>
            <a:pPr marL="850900" lvl="3" indent="-279400" algn="l" defTabSz="914400" rtl="0" eaLnBrk="1" fontAlgn="base" latinLnBrk="0" hangingPunct="1">
              <a:spcBef>
                <a:spcPts val="0"/>
              </a:spcBef>
              <a:spcAft>
                <a:spcPts val="0"/>
              </a:spcAft>
              <a:buClr>
                <a:schemeClr val="bg2"/>
              </a:buClr>
              <a:buSzPct val="80000"/>
              <a:buFont typeface="Wingdings" pitchFamily="2" charset="2"/>
              <a:buChar char="§"/>
            </a:pPr>
            <a:r>
              <a:rPr lang="en-US" dirty="0"/>
              <a:t>Third level</a:t>
            </a:r>
          </a:p>
          <a:p>
            <a:pPr marL="1136650" lvl="4" indent="-285750" algn="l" defTabSz="933450" rtl="0" eaLnBrk="1" fontAlgn="base" latinLnBrk="0" hangingPunct="1">
              <a:spcBef>
                <a:spcPts val="0"/>
              </a:spcBef>
              <a:spcAft>
                <a:spcPts val="0"/>
              </a:spcAft>
              <a:buClr>
                <a:schemeClr val="bg2"/>
              </a:buClr>
              <a:buSzPct val="70000"/>
              <a:buFont typeface="Arial" pitchFamily="34" charset="0"/>
              <a:buChar char="–"/>
            </a:pPr>
            <a:r>
              <a:rPr lang="en-US" dirty="0"/>
              <a:t>Fourth level</a:t>
            </a:r>
          </a:p>
          <a:p>
            <a:pPr marL="1435100" lvl="5" indent="-285750" algn="l" defTabSz="914400" rtl="0" eaLnBrk="1" latinLnBrk="0" hangingPunct="1">
              <a:spcBef>
                <a:spcPts val="0"/>
              </a:spcBef>
              <a:spcAft>
                <a:spcPts val="0"/>
              </a:spcAft>
              <a:buClr>
                <a:schemeClr val="bg2"/>
              </a:buClr>
              <a:buSzPct val="60000"/>
              <a:buFont typeface="Wingdings" pitchFamily="2" charset="2"/>
              <a:buChar char="§"/>
            </a:pPr>
            <a:r>
              <a:rPr lang="en-US" dirty="0"/>
              <a:t>Fifth level</a:t>
            </a:r>
          </a:p>
        </p:txBody>
      </p:sp>
      <p:sp>
        <p:nvSpPr>
          <p:cNvPr id="5" name="Text Placeholder 4"/>
          <p:cNvSpPr>
            <a:spLocks noGrp="1"/>
          </p:cNvSpPr>
          <p:nvPr>
            <p:ph type="body" sz="quarter" idx="12" hasCustomPrompt="1"/>
          </p:nvPr>
        </p:nvSpPr>
        <p:spPr bwMode="gray">
          <a:xfrm>
            <a:off x="481013" y="1971675"/>
            <a:ext cx="3933825" cy="286161"/>
          </a:xfrm>
          <a:noFill/>
          <a:ln>
            <a:noFill/>
          </a:ln>
        </p:spPr>
        <p:txBody>
          <a:bodyPr wrap="square" lIns="0" tIns="0" rIns="0" bIns="0" anchor="b" anchorCtr="0">
            <a:spAutoFit/>
          </a:bodyPr>
          <a:lstStyle>
            <a:lvl1pPr marL="0" indent="0">
              <a:spcBef>
                <a:spcPts val="0"/>
              </a:spcBef>
              <a:spcAft>
                <a:spcPts val="0"/>
              </a:spcAft>
              <a:buNone/>
              <a:defRPr sz="1800" b="1">
                <a:solidFill>
                  <a:schemeClr val="bg2"/>
                </a:solidFill>
                <a:latin typeface="Arial" pitchFamily="34" charset="0"/>
                <a:cs typeface="Arial" pitchFamily="34" charset="0"/>
              </a:defRPr>
            </a:lvl1pPr>
            <a:lvl2pPr>
              <a:spcBef>
                <a:spcPts val="0"/>
              </a:spcBef>
              <a:spcAft>
                <a:spcPts val="0"/>
              </a:spcAft>
              <a:defRPr sz="1800">
                <a:latin typeface="+mj-lt"/>
              </a:defRPr>
            </a:lvl2pPr>
            <a:lvl3pPr>
              <a:spcBef>
                <a:spcPts val="0"/>
              </a:spcBef>
              <a:spcAft>
                <a:spcPts val="0"/>
              </a:spcAft>
              <a:defRPr sz="1800">
                <a:latin typeface="+mj-lt"/>
              </a:defRPr>
            </a:lvl3pPr>
            <a:lvl4pPr>
              <a:spcBef>
                <a:spcPts val="0"/>
              </a:spcBef>
              <a:spcAft>
                <a:spcPts val="0"/>
              </a:spcAft>
              <a:defRPr sz="1800">
                <a:latin typeface="+mj-lt"/>
              </a:defRPr>
            </a:lvl4pPr>
            <a:lvl5pPr>
              <a:spcBef>
                <a:spcPts val="0"/>
              </a:spcBef>
              <a:spcAft>
                <a:spcPts val="0"/>
              </a:spcAft>
              <a:defRPr sz="1800">
                <a:latin typeface="+mj-lt"/>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dirty="0"/>
              <a:t>Heading 1</a:t>
            </a:r>
          </a:p>
        </p:txBody>
      </p:sp>
      <p:sp>
        <p:nvSpPr>
          <p:cNvPr id="6" name="Text Placeholder 4"/>
          <p:cNvSpPr>
            <a:spLocks noGrp="1"/>
          </p:cNvSpPr>
          <p:nvPr>
            <p:ph type="body" sz="quarter" idx="13" hasCustomPrompt="1"/>
          </p:nvPr>
        </p:nvSpPr>
        <p:spPr bwMode="gray">
          <a:xfrm>
            <a:off x="4773613" y="1971675"/>
            <a:ext cx="3933825" cy="286161"/>
          </a:xfrm>
          <a:noFill/>
          <a:ln>
            <a:noFill/>
          </a:ln>
        </p:spPr>
        <p:txBody>
          <a:bodyPr wrap="square" lIns="0" tIns="0" rIns="0" bIns="0" anchor="b" anchorCtr="0">
            <a:spAutoFit/>
          </a:bodyPr>
          <a:lstStyle>
            <a:lvl1pPr marL="0" indent="0">
              <a:spcBef>
                <a:spcPts val="0"/>
              </a:spcBef>
              <a:spcAft>
                <a:spcPts val="0"/>
              </a:spcAft>
              <a:buNone/>
              <a:defRPr sz="1800" b="1">
                <a:solidFill>
                  <a:schemeClr val="bg2"/>
                </a:solidFill>
                <a:latin typeface="Arial" pitchFamily="34" charset="0"/>
                <a:cs typeface="Arial" pitchFamily="34" charset="0"/>
              </a:defRPr>
            </a:lvl1pPr>
            <a:lvl2pPr>
              <a:spcBef>
                <a:spcPts val="0"/>
              </a:spcBef>
              <a:spcAft>
                <a:spcPts val="0"/>
              </a:spcAft>
              <a:defRPr sz="1800">
                <a:latin typeface="+mj-lt"/>
              </a:defRPr>
            </a:lvl2pPr>
            <a:lvl3pPr>
              <a:spcBef>
                <a:spcPts val="0"/>
              </a:spcBef>
              <a:spcAft>
                <a:spcPts val="0"/>
              </a:spcAft>
              <a:defRPr sz="1800">
                <a:latin typeface="+mj-lt"/>
              </a:defRPr>
            </a:lvl3pPr>
            <a:lvl4pPr>
              <a:spcBef>
                <a:spcPts val="0"/>
              </a:spcBef>
              <a:spcAft>
                <a:spcPts val="0"/>
              </a:spcAft>
              <a:defRPr sz="1800">
                <a:latin typeface="+mj-lt"/>
              </a:defRPr>
            </a:lvl4pPr>
            <a:lvl5pPr>
              <a:spcBef>
                <a:spcPts val="0"/>
              </a:spcBef>
              <a:spcAft>
                <a:spcPts val="0"/>
              </a:spcAft>
              <a:defRPr sz="1800">
                <a:latin typeface="+mj-lt"/>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dirty="0"/>
              <a:t>Heading 2</a:t>
            </a:r>
          </a:p>
        </p:txBody>
      </p:sp>
      <p:cxnSp>
        <p:nvCxnSpPr>
          <p:cNvPr id="8" name="Straight Connector 7"/>
          <p:cNvCxnSpPr/>
          <p:nvPr/>
        </p:nvCxnSpPr>
        <p:spPr bwMode="gray">
          <a:xfrm>
            <a:off x="481013" y="2344738"/>
            <a:ext cx="3906652" cy="238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gray">
          <a:xfrm>
            <a:off x="4773613" y="2344738"/>
            <a:ext cx="3906652" cy="238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p:nvPr>
        </p:nvSpPr>
        <p:spPr bwMode="gray">
          <a:xfrm>
            <a:off x="481012" y="727075"/>
            <a:ext cx="8226425" cy="492443"/>
          </a:xfrm>
          <a:noFill/>
          <a:ln w="9525">
            <a:noFill/>
            <a:miter lim="800000"/>
            <a:headEnd/>
            <a:tailEnd/>
          </a:ln>
        </p:spPr>
        <p:txBody>
          <a:bodyPr vert="horz" wrap="square" lIns="0" tIns="0" rIns="0" bIns="0" numCol="1" anchor="t" anchorCtr="0" compatLnSpc="1">
            <a:prstTxWarp prst="textNoShape">
              <a:avLst/>
            </a:prstTxWarp>
            <a:spAutoFit/>
          </a:bodyPr>
          <a:lstStyle>
            <a:lvl1pPr algn="l">
              <a:defRPr lang="en-US" sz="3200" b="1" kern="1200" dirty="0">
                <a:solidFill>
                  <a:schemeClr val="tx2"/>
                </a:solidFill>
                <a:latin typeface="Arial" pitchFamily="34" charset="0"/>
                <a:ea typeface="+mj-ea"/>
                <a:cs typeface="Arial" pitchFamily="34" charset="0"/>
              </a:defRPr>
            </a:lvl1pPr>
          </a:lstStyle>
          <a:p>
            <a:pPr lvl="0" algn="l" defTabSz="914400" rtl="0" eaLnBrk="1" fontAlgn="base" latinLnBrk="0" hangingPunct="1">
              <a:spcBef>
                <a:spcPct val="0"/>
              </a:spcBef>
              <a:spcAft>
                <a:spcPct val="0"/>
              </a:spcAft>
              <a:buNone/>
            </a:pPr>
            <a:r>
              <a:rPr lang="en-US"/>
              <a:t>Click to edit Master title style</a:t>
            </a:r>
            <a:endParaRPr lang="en-US" dirty="0"/>
          </a:p>
        </p:txBody>
      </p:sp>
      <p:sp>
        <p:nvSpPr>
          <p:cNvPr id="15" name="Text Placeholder 41"/>
          <p:cNvSpPr>
            <a:spLocks noGrp="1"/>
          </p:cNvSpPr>
          <p:nvPr>
            <p:ph type="body" sz="quarter" idx="14"/>
          </p:nvPr>
        </p:nvSpPr>
        <p:spPr bwMode="gray">
          <a:xfrm>
            <a:off x="481012" y="1270452"/>
            <a:ext cx="8224838" cy="283711"/>
          </a:xfrm>
        </p:spPr>
        <p:txBody>
          <a:bodyPr/>
          <a:lstStyle>
            <a:lvl1pPr marL="0" indent="0">
              <a:buNone/>
              <a:defRPr b="1">
                <a:solidFill>
                  <a:schemeClr val="bg2"/>
                </a:solidFill>
                <a:latin typeface="Arial" pitchFamily="34" charset="0"/>
                <a:cs typeface="Arial" pitchFamily="34" charset="0"/>
              </a:defRPr>
            </a:lvl1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313" y="711200"/>
            <a:ext cx="8212137" cy="49244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lgn="l" rtl="0" eaLnBrk="1" fontAlgn="base" hangingPunct="1">
              <a:spcBef>
                <a:spcPct val="0"/>
              </a:spcBef>
              <a:spcAft>
                <a:spcPct val="0"/>
              </a:spcAft>
            </a:pPr>
            <a:r>
              <a:rPr lang="en-US"/>
              <a:t>Click to edit Master title style</a:t>
            </a:r>
            <a:endParaRPr lang="en-US" dirty="0"/>
          </a:p>
        </p:txBody>
      </p:sp>
      <p:sp>
        <p:nvSpPr>
          <p:cNvPr id="3" name="Text Placeholder 2"/>
          <p:cNvSpPr>
            <a:spLocks noGrp="1"/>
          </p:cNvSpPr>
          <p:nvPr>
            <p:ph type="body" idx="1"/>
          </p:nvPr>
        </p:nvSpPr>
        <p:spPr>
          <a:xfrm>
            <a:off x="481013" y="1971675"/>
            <a:ext cx="8212137" cy="147732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a:t>Click to edit master text styles</a:t>
            </a:r>
          </a:p>
          <a:p>
            <a:pPr marL="571500" marR="0" lvl="2" indent="-279400" algn="l" defTabSz="914400" rtl="0" eaLnBrk="1" fontAlgn="base" latinLnBrk="0" hangingPunct="1">
              <a:lnSpc>
                <a:spcPct val="100000"/>
              </a:lnSpc>
              <a:spcBef>
                <a:spcPts val="0"/>
              </a:spcBef>
              <a:spcAft>
                <a:spcPts val="0"/>
              </a:spcAft>
              <a:buClr>
                <a:schemeClr val="bg2"/>
              </a:buClr>
              <a:buSzPct val="90000"/>
              <a:buFont typeface="Arial" pitchFamily="34" charset="0"/>
              <a:buChar char="–"/>
              <a:tabLst/>
              <a:defRPr/>
            </a:pPr>
            <a:r>
              <a:rPr lang="en-US" dirty="0"/>
              <a:t>First level</a:t>
            </a:r>
          </a:p>
          <a:p>
            <a:pPr lvl="3"/>
            <a:r>
              <a:rPr lang="en-US" dirty="0"/>
              <a:t>Second level</a:t>
            </a:r>
          </a:p>
          <a:p>
            <a:pPr lvl="4"/>
            <a:r>
              <a:rPr lang="en-US" dirty="0"/>
              <a:t>Third level</a:t>
            </a:r>
          </a:p>
          <a:p>
            <a:pPr lvl="5"/>
            <a:r>
              <a:rPr lang="en-US" dirty="0"/>
              <a:t>Fifth level</a:t>
            </a:r>
          </a:p>
        </p:txBody>
      </p:sp>
      <p:sp>
        <p:nvSpPr>
          <p:cNvPr id="9" name="Slide Number Placeholder 5"/>
          <p:cNvSpPr txBox="1">
            <a:spLocks/>
          </p:cNvSpPr>
          <p:nvPr/>
        </p:nvSpPr>
        <p:spPr bwMode="auto">
          <a:xfrm>
            <a:off x="8822457" y="6614013"/>
            <a:ext cx="157094" cy="153888"/>
          </a:xfrm>
          <a:prstGeom prst="rect">
            <a:avLst/>
          </a:prstGeom>
          <a:noFill/>
          <a:ln w="9525">
            <a:noFill/>
            <a:miter lim="800000"/>
            <a:headEnd/>
            <a:tailEnd/>
          </a:ln>
        </p:spPr>
        <p:txBody>
          <a:bodyPr wrap="none" lIns="0" tIns="0" rIns="0" bIns="0" anchor="ctr">
            <a:spAutoFit/>
          </a:bodyPr>
          <a:lstStyle/>
          <a:p>
            <a:pPr algn="r">
              <a:defRPr/>
            </a:pPr>
            <a:fld id="{6856ECDB-1CEE-4F69-ADCA-557460F2116E}" type="slidenum">
              <a:rPr lang="en-US" sz="1000" smtClean="0">
                <a:solidFill>
                  <a:schemeClr val="tx2"/>
                </a:solidFill>
                <a:latin typeface="Arial" pitchFamily="34" charset="0"/>
                <a:cs typeface="Arial" pitchFamily="34" charset="0"/>
              </a:rPr>
              <a:pPr algn="r">
                <a:defRPr/>
              </a:pPr>
              <a:t>‹#›</a:t>
            </a:fld>
            <a:endParaRPr lang="en-US" sz="1000" dirty="0">
              <a:solidFill>
                <a:schemeClr val="tx2"/>
              </a:solidFill>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8" r:id="rId14"/>
  </p:sldLayoutIdLst>
  <p:txStyles>
    <p:titleStyle>
      <a:lvl1pPr algn="l" defTabSz="914400" rtl="0" eaLnBrk="1" latinLnBrk="0" hangingPunct="1">
        <a:spcBef>
          <a:spcPct val="0"/>
        </a:spcBef>
        <a:buNone/>
        <a:defRPr lang="en-US" sz="3200" b="1" kern="1200" dirty="0" smtClean="0">
          <a:solidFill>
            <a:schemeClr val="tx2"/>
          </a:solidFill>
          <a:latin typeface="Arial" pitchFamily="34" charset="0"/>
          <a:ea typeface="+mj-ea"/>
          <a:cs typeface="Arial" pitchFamily="34" charset="0"/>
        </a:defRPr>
      </a:lvl1pPr>
    </p:titleStyle>
    <p:bodyStyle>
      <a:lvl1pPr marL="290513" indent="-290513" algn="l" defTabSz="914400" rtl="0" eaLnBrk="1" fontAlgn="base" latinLnBrk="0" hangingPunct="1">
        <a:spcBef>
          <a:spcPts val="0"/>
        </a:spcBef>
        <a:spcAft>
          <a:spcPct val="0"/>
        </a:spcAft>
        <a:buClr>
          <a:schemeClr val="bg2"/>
        </a:buClr>
        <a:buSzPct val="120000"/>
        <a:buFont typeface="Wingdings" pitchFamily="2" charset="2"/>
        <a:buChar char="§"/>
        <a:defRPr lang="en-US" sz="1800" b="0" kern="1200" baseline="0" dirty="0" smtClean="0">
          <a:solidFill>
            <a:schemeClr val="tx1"/>
          </a:solidFill>
          <a:latin typeface="Arial" pitchFamily="34" charset="0"/>
          <a:ea typeface="+mn-ea"/>
          <a:cs typeface="Arial" pitchFamily="34" charset="0"/>
        </a:defRPr>
      </a:lvl1pPr>
      <a:lvl2pPr marL="285750" indent="-285750" algn="l" defTabSz="914400" rtl="0" eaLnBrk="1" fontAlgn="base" latinLnBrk="0" hangingPunct="1">
        <a:spcBef>
          <a:spcPts val="0"/>
        </a:spcBef>
        <a:spcAft>
          <a:spcPct val="0"/>
        </a:spcAft>
        <a:buClr>
          <a:schemeClr val="bg2"/>
        </a:buClr>
        <a:buSzPct val="100000"/>
        <a:buFont typeface="Wingdings" pitchFamily="2" charset="2"/>
        <a:buChar char="§"/>
        <a:defRPr lang="en-US" sz="1800" b="0" kern="1200" baseline="0" dirty="0" smtClean="0">
          <a:solidFill>
            <a:schemeClr val="tx1"/>
          </a:solidFill>
          <a:latin typeface="+mn-lt"/>
          <a:ea typeface="+mn-ea"/>
          <a:cs typeface="+mn-cs"/>
        </a:defRPr>
      </a:lvl2pPr>
      <a:lvl3pPr marL="571500" indent="-279400" algn="l" defTabSz="914400" rtl="0" eaLnBrk="1" fontAlgn="base" latinLnBrk="0" hangingPunct="1">
        <a:spcBef>
          <a:spcPts val="0"/>
        </a:spcBef>
        <a:spcAft>
          <a:spcPct val="0"/>
        </a:spcAft>
        <a:buClr>
          <a:schemeClr val="bg2"/>
        </a:buClr>
        <a:buSzPct val="90000"/>
        <a:buFont typeface="Arial" pitchFamily="34" charset="0"/>
        <a:buChar char="–"/>
        <a:defRPr kumimoji="0" lang="en-US" sz="1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defRPr>
      </a:lvl3pPr>
      <a:lvl4pPr marL="850900" indent="-279400" algn="l" defTabSz="914400" rtl="0" eaLnBrk="1" fontAlgn="base" latinLnBrk="0" hangingPunct="1">
        <a:spcBef>
          <a:spcPts val="0"/>
        </a:spcBef>
        <a:spcAft>
          <a:spcPct val="0"/>
        </a:spcAft>
        <a:buClr>
          <a:schemeClr val="bg2"/>
        </a:buClr>
        <a:buSzPct val="80000"/>
        <a:buFont typeface="Wingdings" pitchFamily="2" charset="2"/>
        <a:buChar char="§"/>
        <a:defRPr lang="en-US" sz="1800" b="0" kern="1200" baseline="0" dirty="0" smtClean="0">
          <a:solidFill>
            <a:schemeClr val="tx1"/>
          </a:solidFill>
          <a:latin typeface="Arial" pitchFamily="34" charset="0"/>
          <a:ea typeface="+mn-ea"/>
          <a:cs typeface="+mn-cs"/>
        </a:defRPr>
      </a:lvl4pPr>
      <a:lvl5pPr marL="1136650" indent="-285750" algn="l" defTabSz="933450" rtl="0" eaLnBrk="1" fontAlgn="base" latinLnBrk="0" hangingPunct="1">
        <a:spcBef>
          <a:spcPts val="0"/>
        </a:spcBef>
        <a:spcAft>
          <a:spcPct val="0"/>
        </a:spcAft>
        <a:buClr>
          <a:schemeClr val="bg2"/>
        </a:buClr>
        <a:buSzPct val="70000"/>
        <a:buFont typeface="Arial" pitchFamily="34" charset="0"/>
        <a:buChar char="–"/>
        <a:defRPr lang="en-US" sz="1800" b="0" kern="1200" baseline="0" dirty="0" smtClean="0">
          <a:solidFill>
            <a:schemeClr val="tx1"/>
          </a:solidFill>
          <a:latin typeface="Arial" pitchFamily="34" charset="0"/>
          <a:ea typeface="+mn-ea"/>
          <a:cs typeface="+mn-cs"/>
        </a:defRPr>
      </a:lvl5pPr>
      <a:lvl6pPr marL="1371600" indent="-241300" algn="l" defTabSz="914400" rtl="0" eaLnBrk="1" latinLnBrk="0" hangingPunct="1">
        <a:spcBef>
          <a:spcPct val="20000"/>
        </a:spcBef>
        <a:buClr>
          <a:schemeClr val="bg2"/>
        </a:buClr>
        <a:buSzPct val="60000"/>
        <a:buFont typeface="Wingdings" pitchFamily="2" charset="2"/>
        <a:buChar char="§"/>
        <a:defRPr sz="2000" kern="1200">
          <a:solidFill>
            <a:schemeClr val="tx1"/>
          </a:solidFill>
          <a:latin typeface="Arial" pitchFamily="34" charset="0"/>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524000"/>
            <a:ext cx="8001000" cy="4278094"/>
          </a:xfrm>
          <a:prstGeom prst="rect">
            <a:avLst/>
          </a:prstGeom>
        </p:spPr>
        <p:txBody>
          <a:bodyPr wrap="square">
            <a:spAutoFit/>
          </a:bodyPr>
          <a:lstStyle/>
          <a:p>
            <a:pPr lvl="0" algn="ctr">
              <a:defRPr/>
            </a:pPr>
            <a:r>
              <a:rPr lang="en-US" sz="3200" b="1" dirty="0">
                <a:latin typeface="Bookman Old Style" pitchFamily="18" charset="0"/>
              </a:rPr>
              <a:t>Vulnerability Assessment </a:t>
            </a:r>
          </a:p>
          <a:p>
            <a:pPr lvl="0" algn="ctr">
              <a:defRPr/>
            </a:pPr>
            <a:r>
              <a:rPr lang="en-US" sz="3200" b="1" dirty="0">
                <a:latin typeface="Bookman Old Style" pitchFamily="18" charset="0"/>
              </a:rPr>
              <a:t>&amp; </a:t>
            </a:r>
          </a:p>
          <a:p>
            <a:pPr lvl="0" algn="ctr">
              <a:defRPr/>
            </a:pPr>
            <a:r>
              <a:rPr lang="en-US" sz="3200" b="1" dirty="0">
                <a:latin typeface="Bookman Old Style" pitchFamily="18" charset="0"/>
              </a:rPr>
              <a:t>Penetration Testing</a:t>
            </a:r>
          </a:p>
          <a:p>
            <a:pPr lvl="0" algn="ctr">
              <a:defRPr/>
            </a:pPr>
            <a:endParaRPr lang="en-US" sz="3200" b="1" dirty="0">
              <a:latin typeface="Bookman Old Style" pitchFamily="18" charset="0"/>
            </a:endParaRPr>
          </a:p>
          <a:p>
            <a:pPr lvl="0" algn="ctr">
              <a:defRPr/>
            </a:pPr>
            <a:endParaRPr lang="en-US" sz="3200" b="1" dirty="0">
              <a:latin typeface="Bookman Old Style" pitchFamily="18" charset="0"/>
            </a:endParaRPr>
          </a:p>
          <a:p>
            <a:pPr lvl="0" algn="ctr">
              <a:defRPr/>
            </a:pPr>
            <a:endParaRPr lang="en-US" sz="3200" b="1" dirty="0">
              <a:latin typeface="Bookman Old Style" pitchFamily="18" charset="0"/>
            </a:endParaRPr>
          </a:p>
          <a:p>
            <a:pPr lvl="0" algn="ctr">
              <a:defRPr/>
            </a:pPr>
            <a:endParaRPr lang="en-US" sz="3200" b="1" dirty="0">
              <a:latin typeface="Bookman Old Style" pitchFamily="18" charset="0"/>
            </a:endParaRPr>
          </a:p>
          <a:p>
            <a:pPr lvl="0">
              <a:defRPr/>
            </a:pPr>
            <a:r>
              <a:rPr lang="en-US" sz="3200" b="1" dirty="0">
                <a:latin typeface="Bookman Old Style" pitchFamily="18" charset="0"/>
              </a:rPr>
              <a:t>					-</a:t>
            </a:r>
            <a:endParaRPr lang="en-US" sz="1600" dirty="0">
              <a:effectLst>
                <a:outerShdw blurRad="38100" dist="38100" dir="2700000" algn="tl">
                  <a:srgbClr val="000000">
                    <a:alpha val="43137"/>
                  </a:srgbClr>
                </a:outerShdw>
              </a:effectLst>
              <a:latin typeface="Bookman Old Style" pitchFamily="18" charset="0"/>
            </a:endParaRPr>
          </a:p>
          <a:p>
            <a:pPr lvl="0">
              <a:defRPr/>
            </a:pPr>
            <a:r>
              <a:rPr lang="en-US" sz="1600" dirty="0">
                <a:effectLst>
                  <a:outerShdw blurRad="38100" dist="38100" dir="2700000" algn="tl">
                    <a:srgbClr val="000000">
                      <a:alpha val="43137"/>
                    </a:srgbClr>
                  </a:outerShdw>
                </a:effectLst>
                <a:latin typeface="Bookman Old Style" pitchFamily="18" charset="0"/>
              </a:rPr>
              <a:t> 					    Global Projects Delivery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Bookman Old Style" pitchFamily="18" charset="0"/>
              </a:rPr>
              <a:t>Vulnerability Scanning tools</a:t>
            </a:r>
          </a:p>
        </p:txBody>
      </p:sp>
      <p:sp>
        <p:nvSpPr>
          <p:cNvPr id="3" name="Content Placeholder 2"/>
          <p:cNvSpPr>
            <a:spLocks noGrp="1"/>
          </p:cNvSpPr>
          <p:nvPr>
            <p:ph idx="1"/>
          </p:nvPr>
        </p:nvSpPr>
        <p:spPr>
          <a:xfrm>
            <a:off x="457200" y="1447800"/>
            <a:ext cx="8212137" cy="5478423"/>
          </a:xfrm>
        </p:spPr>
        <p:txBody>
          <a:bodyPr/>
          <a:lstStyle/>
          <a:p>
            <a:r>
              <a:rPr lang="en-IN" sz="2000" dirty="0">
                <a:latin typeface="Calibri" pitchFamily="34" charset="0"/>
              </a:rPr>
              <a:t>Network Security Assessment tools:</a:t>
            </a:r>
          </a:p>
          <a:p>
            <a:endParaRPr lang="en-IN" sz="2000" dirty="0">
              <a:latin typeface="Calibri" pitchFamily="34" charset="0"/>
            </a:endParaRPr>
          </a:p>
          <a:p>
            <a:pPr lvl="3"/>
            <a:r>
              <a:rPr lang="en-IN" sz="2000" dirty="0" err="1">
                <a:latin typeface="Calibri" pitchFamily="34" charset="0"/>
              </a:rPr>
              <a:t>Nessus</a:t>
            </a:r>
            <a:endParaRPr lang="en-IN" sz="2000" dirty="0">
              <a:latin typeface="Calibri" pitchFamily="34" charset="0"/>
            </a:endParaRPr>
          </a:p>
          <a:p>
            <a:pPr lvl="3"/>
            <a:r>
              <a:rPr lang="en-IN" sz="2000" dirty="0">
                <a:latin typeface="Calibri" pitchFamily="34" charset="0"/>
              </a:rPr>
              <a:t>NMAP</a:t>
            </a:r>
          </a:p>
          <a:p>
            <a:pPr lvl="3"/>
            <a:r>
              <a:rPr lang="en-IN" sz="2000" dirty="0">
                <a:latin typeface="Calibri" pitchFamily="34" charset="0"/>
              </a:rPr>
              <a:t>Open VAS</a:t>
            </a:r>
          </a:p>
          <a:p>
            <a:pPr lvl="3"/>
            <a:r>
              <a:rPr lang="en-IN" sz="2000" dirty="0">
                <a:latin typeface="Calibri" pitchFamily="34" charset="0"/>
              </a:rPr>
              <a:t>GFI LAN Guard</a:t>
            </a:r>
          </a:p>
          <a:p>
            <a:pPr lvl="3"/>
            <a:r>
              <a:rPr lang="en-IN" sz="2000" dirty="0" err="1">
                <a:latin typeface="Calibri" pitchFamily="34" charset="0"/>
              </a:rPr>
              <a:t>Qualys</a:t>
            </a:r>
            <a:r>
              <a:rPr lang="en-IN" sz="2000" dirty="0">
                <a:latin typeface="Calibri" pitchFamily="34" charset="0"/>
              </a:rPr>
              <a:t> Guard</a:t>
            </a:r>
          </a:p>
          <a:p>
            <a:pPr lvl="3"/>
            <a:r>
              <a:rPr lang="en-IN" sz="2000" dirty="0">
                <a:latin typeface="Calibri" pitchFamily="34" charset="0"/>
              </a:rPr>
              <a:t>Nipper</a:t>
            </a:r>
          </a:p>
          <a:p>
            <a:endParaRPr lang="en-IN" sz="2000" dirty="0">
              <a:latin typeface="Calibri" pitchFamily="34" charset="0"/>
            </a:endParaRPr>
          </a:p>
          <a:p>
            <a:r>
              <a:rPr lang="en-IN" sz="2000" dirty="0">
                <a:latin typeface="Calibri" pitchFamily="34" charset="0"/>
              </a:rPr>
              <a:t>Web Security Assessment tools:</a:t>
            </a:r>
          </a:p>
          <a:p>
            <a:endParaRPr lang="en-IN" sz="2000" dirty="0">
              <a:latin typeface="Calibri" pitchFamily="34" charset="0"/>
            </a:endParaRPr>
          </a:p>
          <a:p>
            <a:pPr lvl="3"/>
            <a:r>
              <a:rPr lang="en-IN" sz="2000" dirty="0" err="1">
                <a:latin typeface="Calibri" pitchFamily="34" charset="0"/>
              </a:rPr>
              <a:t>Nikto</a:t>
            </a:r>
            <a:endParaRPr lang="en-IN" sz="2000" dirty="0">
              <a:latin typeface="Calibri" pitchFamily="34" charset="0"/>
            </a:endParaRPr>
          </a:p>
          <a:p>
            <a:pPr lvl="3"/>
            <a:r>
              <a:rPr lang="en-IN" sz="2000" dirty="0">
                <a:latin typeface="Calibri" pitchFamily="34" charset="0"/>
              </a:rPr>
              <a:t>Samurai</a:t>
            </a:r>
          </a:p>
          <a:p>
            <a:pPr lvl="3"/>
            <a:r>
              <a:rPr lang="en-IN" sz="2000" dirty="0">
                <a:latin typeface="Calibri" pitchFamily="34" charset="0"/>
              </a:rPr>
              <a:t>Safe3</a:t>
            </a:r>
          </a:p>
          <a:p>
            <a:pPr lvl="3"/>
            <a:r>
              <a:rPr lang="en-IN" sz="2000" dirty="0" err="1">
                <a:latin typeface="Calibri" pitchFamily="34" charset="0"/>
              </a:rPr>
              <a:t>Websecurity</a:t>
            </a:r>
            <a:endParaRPr lang="en-IN" sz="2000" dirty="0">
              <a:latin typeface="Calibri" pitchFamily="34" charset="0"/>
            </a:endParaRPr>
          </a:p>
          <a:p>
            <a:pPr lvl="3"/>
            <a:r>
              <a:rPr lang="en-IN" sz="2000" dirty="0">
                <a:latin typeface="Calibri" pitchFamily="34" charset="0"/>
              </a:rPr>
              <a:t>SQL Map</a:t>
            </a:r>
          </a:p>
          <a:p>
            <a:pPr>
              <a:buNone/>
            </a:pPr>
            <a:endParaRPr lang="en-IN" dirty="0"/>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Bookman Old Style" pitchFamily="18" charset="0"/>
              </a:rPr>
              <a:t>Attack Phase of VAPT</a:t>
            </a:r>
          </a:p>
        </p:txBody>
      </p:sp>
      <p:sp>
        <p:nvSpPr>
          <p:cNvPr id="4" name="AutoShape 5"/>
          <p:cNvSpPr>
            <a:spLocks noChangeArrowheads="1"/>
          </p:cNvSpPr>
          <p:nvPr/>
        </p:nvSpPr>
        <p:spPr bwMode="auto">
          <a:xfrm>
            <a:off x="457200" y="2362200"/>
            <a:ext cx="1219200" cy="838200"/>
          </a:xfrm>
          <a:prstGeom prst="roundRect">
            <a:avLst>
              <a:gd name="adj" fmla="val 16667"/>
            </a:avLst>
          </a:prstGeom>
          <a:solidFill>
            <a:schemeClr val="accent1">
              <a:alpha val="49001"/>
            </a:schemeClr>
          </a:solidFill>
          <a:ln w="25400">
            <a:solidFill>
              <a:schemeClr val="tx1"/>
            </a:solidFill>
            <a:round/>
            <a:headEnd/>
            <a:tailEnd/>
          </a:ln>
          <a:effectLst/>
        </p:spPr>
        <p:txBody>
          <a:bodyPr wrap="none" anchor="ctr"/>
          <a:lstStyle/>
          <a:p>
            <a:pPr algn="ctr">
              <a:lnSpc>
                <a:spcPct val="90000"/>
              </a:lnSpc>
            </a:pPr>
            <a:r>
              <a:rPr lang="en-US" sz="2000">
                <a:latin typeface="Times New Roman" pitchFamily="18" charset="0"/>
              </a:rPr>
              <a:t>Discovery</a:t>
            </a:r>
          </a:p>
          <a:p>
            <a:pPr algn="ctr">
              <a:lnSpc>
                <a:spcPct val="90000"/>
              </a:lnSpc>
            </a:pPr>
            <a:r>
              <a:rPr lang="en-US" sz="2000">
                <a:latin typeface="Times New Roman" pitchFamily="18" charset="0"/>
              </a:rPr>
              <a:t>Phase</a:t>
            </a:r>
          </a:p>
        </p:txBody>
      </p:sp>
      <p:sp>
        <p:nvSpPr>
          <p:cNvPr id="5" name="AutoShape 6"/>
          <p:cNvSpPr>
            <a:spLocks noChangeArrowheads="1"/>
          </p:cNvSpPr>
          <p:nvPr/>
        </p:nvSpPr>
        <p:spPr bwMode="auto">
          <a:xfrm>
            <a:off x="2209800" y="2362200"/>
            <a:ext cx="1219200" cy="838200"/>
          </a:xfrm>
          <a:prstGeom prst="roundRect">
            <a:avLst>
              <a:gd name="adj" fmla="val 16667"/>
            </a:avLst>
          </a:prstGeom>
          <a:solidFill>
            <a:srgbClr val="CCFFCC">
              <a:alpha val="49001"/>
            </a:srgbClr>
          </a:solidFill>
          <a:ln w="25400">
            <a:solidFill>
              <a:schemeClr val="tx1"/>
            </a:solidFill>
            <a:round/>
            <a:headEnd/>
            <a:tailEnd/>
          </a:ln>
          <a:effectLst/>
        </p:spPr>
        <p:txBody>
          <a:bodyPr wrap="none" anchor="ctr"/>
          <a:lstStyle/>
          <a:p>
            <a:pPr algn="ctr">
              <a:lnSpc>
                <a:spcPct val="90000"/>
              </a:lnSpc>
            </a:pPr>
            <a:r>
              <a:rPr lang="en-US" sz="2000">
                <a:latin typeface="Times New Roman" pitchFamily="18" charset="0"/>
              </a:rPr>
              <a:t>Gaining</a:t>
            </a:r>
          </a:p>
          <a:p>
            <a:pPr algn="ctr">
              <a:lnSpc>
                <a:spcPct val="90000"/>
              </a:lnSpc>
            </a:pPr>
            <a:r>
              <a:rPr lang="en-US" sz="2000">
                <a:latin typeface="Times New Roman" pitchFamily="18" charset="0"/>
              </a:rPr>
              <a:t>Access</a:t>
            </a:r>
          </a:p>
        </p:txBody>
      </p:sp>
      <p:sp>
        <p:nvSpPr>
          <p:cNvPr id="6" name="AutoShape 7"/>
          <p:cNvSpPr>
            <a:spLocks noChangeArrowheads="1"/>
          </p:cNvSpPr>
          <p:nvPr/>
        </p:nvSpPr>
        <p:spPr bwMode="auto">
          <a:xfrm>
            <a:off x="3962400" y="2362200"/>
            <a:ext cx="1219200" cy="838200"/>
          </a:xfrm>
          <a:prstGeom prst="roundRect">
            <a:avLst>
              <a:gd name="adj" fmla="val 16667"/>
            </a:avLst>
          </a:prstGeom>
          <a:solidFill>
            <a:srgbClr val="FFFF99">
              <a:alpha val="49001"/>
            </a:srgbClr>
          </a:solidFill>
          <a:ln w="25400">
            <a:solidFill>
              <a:schemeClr val="tx1"/>
            </a:solidFill>
            <a:round/>
            <a:headEnd/>
            <a:tailEnd/>
          </a:ln>
          <a:effectLst/>
        </p:spPr>
        <p:txBody>
          <a:bodyPr wrap="none" anchor="ctr"/>
          <a:lstStyle/>
          <a:p>
            <a:pPr algn="ctr">
              <a:lnSpc>
                <a:spcPct val="90000"/>
              </a:lnSpc>
            </a:pPr>
            <a:r>
              <a:rPr lang="en-US" sz="2000">
                <a:latin typeface="Times New Roman" pitchFamily="18" charset="0"/>
              </a:rPr>
              <a:t>Escalating</a:t>
            </a:r>
          </a:p>
          <a:p>
            <a:pPr algn="ctr">
              <a:lnSpc>
                <a:spcPct val="90000"/>
              </a:lnSpc>
            </a:pPr>
            <a:r>
              <a:rPr lang="en-US" sz="2000">
                <a:latin typeface="Times New Roman" pitchFamily="18" charset="0"/>
              </a:rPr>
              <a:t>Privilege</a:t>
            </a:r>
          </a:p>
        </p:txBody>
      </p:sp>
      <p:sp>
        <p:nvSpPr>
          <p:cNvPr id="7" name="AutoShape 8"/>
          <p:cNvSpPr>
            <a:spLocks noChangeArrowheads="1"/>
          </p:cNvSpPr>
          <p:nvPr/>
        </p:nvSpPr>
        <p:spPr bwMode="auto">
          <a:xfrm>
            <a:off x="5715000" y="2362200"/>
            <a:ext cx="1219200" cy="838200"/>
          </a:xfrm>
          <a:prstGeom prst="roundRect">
            <a:avLst>
              <a:gd name="adj" fmla="val 16667"/>
            </a:avLst>
          </a:prstGeom>
          <a:solidFill>
            <a:srgbClr val="CCFFFF">
              <a:alpha val="49001"/>
            </a:srgbClr>
          </a:solidFill>
          <a:ln w="25400">
            <a:solidFill>
              <a:schemeClr val="tx1"/>
            </a:solidFill>
            <a:round/>
            <a:headEnd/>
            <a:tailEnd/>
          </a:ln>
          <a:effectLst/>
        </p:spPr>
        <p:txBody>
          <a:bodyPr wrap="none" anchor="ctr"/>
          <a:lstStyle/>
          <a:p>
            <a:pPr algn="ctr">
              <a:lnSpc>
                <a:spcPct val="90000"/>
              </a:lnSpc>
            </a:pPr>
            <a:r>
              <a:rPr lang="en-US" sz="2000">
                <a:latin typeface="Times New Roman" pitchFamily="18" charset="0"/>
              </a:rPr>
              <a:t>System</a:t>
            </a:r>
          </a:p>
          <a:p>
            <a:pPr algn="ctr">
              <a:lnSpc>
                <a:spcPct val="90000"/>
              </a:lnSpc>
            </a:pPr>
            <a:r>
              <a:rPr lang="en-US" sz="2000">
                <a:latin typeface="Times New Roman" pitchFamily="18" charset="0"/>
              </a:rPr>
              <a:t>Browsing</a:t>
            </a:r>
          </a:p>
        </p:txBody>
      </p:sp>
      <p:sp>
        <p:nvSpPr>
          <p:cNvPr id="8" name="AutoShape 9"/>
          <p:cNvSpPr>
            <a:spLocks noChangeArrowheads="1"/>
          </p:cNvSpPr>
          <p:nvPr/>
        </p:nvSpPr>
        <p:spPr bwMode="auto">
          <a:xfrm>
            <a:off x="7467600" y="2362200"/>
            <a:ext cx="1219200" cy="838200"/>
          </a:xfrm>
          <a:prstGeom prst="roundRect">
            <a:avLst>
              <a:gd name="adj" fmla="val 16667"/>
            </a:avLst>
          </a:prstGeom>
          <a:noFill/>
          <a:ln w="25400">
            <a:solidFill>
              <a:schemeClr val="tx1"/>
            </a:solidFill>
            <a:round/>
            <a:headEnd/>
            <a:tailEnd/>
          </a:ln>
          <a:effectLst/>
        </p:spPr>
        <p:txBody>
          <a:bodyPr wrap="none" anchor="ctr"/>
          <a:lstStyle/>
          <a:p>
            <a:pPr algn="ctr">
              <a:lnSpc>
                <a:spcPct val="80000"/>
              </a:lnSpc>
            </a:pPr>
            <a:r>
              <a:rPr lang="en-US" sz="2000">
                <a:latin typeface="Times New Roman" pitchFamily="18" charset="0"/>
              </a:rPr>
              <a:t>Install </a:t>
            </a:r>
          </a:p>
          <a:p>
            <a:pPr algn="ctr">
              <a:lnSpc>
                <a:spcPct val="80000"/>
              </a:lnSpc>
            </a:pPr>
            <a:r>
              <a:rPr lang="en-US" sz="2000">
                <a:latin typeface="Times New Roman" pitchFamily="18" charset="0"/>
              </a:rPr>
              <a:t>Add. Test </a:t>
            </a:r>
          </a:p>
          <a:p>
            <a:pPr algn="ctr">
              <a:lnSpc>
                <a:spcPct val="80000"/>
              </a:lnSpc>
            </a:pPr>
            <a:r>
              <a:rPr lang="en-US" sz="2000">
                <a:latin typeface="Times New Roman" pitchFamily="18" charset="0"/>
              </a:rPr>
              <a:t>Software</a:t>
            </a:r>
          </a:p>
        </p:txBody>
      </p:sp>
      <p:sp>
        <p:nvSpPr>
          <p:cNvPr id="9" name="Line 13"/>
          <p:cNvSpPr>
            <a:spLocks noChangeShapeType="1"/>
          </p:cNvSpPr>
          <p:nvPr/>
        </p:nvSpPr>
        <p:spPr bwMode="auto">
          <a:xfrm>
            <a:off x="1676400" y="2819400"/>
            <a:ext cx="533400" cy="0"/>
          </a:xfrm>
          <a:prstGeom prst="line">
            <a:avLst/>
          </a:prstGeom>
          <a:noFill/>
          <a:ln w="25400">
            <a:solidFill>
              <a:schemeClr val="tx1"/>
            </a:solidFill>
            <a:round/>
            <a:headEnd/>
            <a:tailEnd type="triangle" w="med" len="med"/>
          </a:ln>
          <a:effectLst/>
        </p:spPr>
        <p:txBody>
          <a:bodyPr/>
          <a:lstStyle/>
          <a:p>
            <a:endParaRPr lang="en-IN"/>
          </a:p>
        </p:txBody>
      </p:sp>
      <p:sp>
        <p:nvSpPr>
          <p:cNvPr id="10" name="Line 14"/>
          <p:cNvSpPr>
            <a:spLocks noChangeShapeType="1"/>
          </p:cNvSpPr>
          <p:nvPr/>
        </p:nvSpPr>
        <p:spPr bwMode="auto">
          <a:xfrm>
            <a:off x="3429000" y="2819400"/>
            <a:ext cx="533400" cy="0"/>
          </a:xfrm>
          <a:prstGeom prst="line">
            <a:avLst/>
          </a:prstGeom>
          <a:noFill/>
          <a:ln w="25400">
            <a:solidFill>
              <a:schemeClr val="tx1"/>
            </a:solidFill>
            <a:round/>
            <a:headEnd/>
            <a:tailEnd type="triangle" w="med" len="med"/>
          </a:ln>
          <a:effectLst/>
        </p:spPr>
        <p:txBody>
          <a:bodyPr/>
          <a:lstStyle/>
          <a:p>
            <a:endParaRPr lang="en-IN"/>
          </a:p>
        </p:txBody>
      </p:sp>
      <p:sp>
        <p:nvSpPr>
          <p:cNvPr id="11" name="Line 15"/>
          <p:cNvSpPr>
            <a:spLocks noChangeShapeType="1"/>
          </p:cNvSpPr>
          <p:nvPr/>
        </p:nvSpPr>
        <p:spPr bwMode="auto">
          <a:xfrm>
            <a:off x="5181600" y="2819400"/>
            <a:ext cx="533400" cy="0"/>
          </a:xfrm>
          <a:prstGeom prst="line">
            <a:avLst/>
          </a:prstGeom>
          <a:noFill/>
          <a:ln w="25400">
            <a:solidFill>
              <a:schemeClr val="tx1"/>
            </a:solidFill>
            <a:round/>
            <a:headEnd/>
            <a:tailEnd type="triangle" w="med" len="med"/>
          </a:ln>
          <a:effectLst/>
        </p:spPr>
        <p:txBody>
          <a:bodyPr/>
          <a:lstStyle/>
          <a:p>
            <a:endParaRPr lang="en-IN"/>
          </a:p>
        </p:txBody>
      </p:sp>
      <p:sp>
        <p:nvSpPr>
          <p:cNvPr id="12" name="Line 16"/>
          <p:cNvSpPr>
            <a:spLocks noChangeShapeType="1"/>
          </p:cNvSpPr>
          <p:nvPr/>
        </p:nvSpPr>
        <p:spPr bwMode="auto">
          <a:xfrm>
            <a:off x="6934200" y="2819400"/>
            <a:ext cx="533400" cy="0"/>
          </a:xfrm>
          <a:prstGeom prst="line">
            <a:avLst/>
          </a:prstGeom>
          <a:noFill/>
          <a:ln w="25400">
            <a:solidFill>
              <a:schemeClr val="tx1"/>
            </a:solidFill>
            <a:round/>
            <a:headEnd/>
            <a:tailEnd type="triangle" w="med" len="med"/>
          </a:ln>
          <a:effectLst/>
        </p:spPr>
        <p:txBody>
          <a:bodyPr/>
          <a:lstStyle/>
          <a:p>
            <a:endParaRPr lang="en-IN"/>
          </a:p>
        </p:txBody>
      </p:sp>
      <p:sp>
        <p:nvSpPr>
          <p:cNvPr id="13" name="Line 17"/>
          <p:cNvSpPr>
            <a:spLocks noChangeShapeType="1"/>
          </p:cNvSpPr>
          <p:nvPr/>
        </p:nvSpPr>
        <p:spPr bwMode="auto">
          <a:xfrm flipV="1">
            <a:off x="6324600" y="1981200"/>
            <a:ext cx="0" cy="381000"/>
          </a:xfrm>
          <a:prstGeom prst="line">
            <a:avLst/>
          </a:prstGeom>
          <a:noFill/>
          <a:ln w="25400">
            <a:solidFill>
              <a:schemeClr val="tx1"/>
            </a:solidFill>
            <a:round/>
            <a:headEnd/>
            <a:tailEnd/>
          </a:ln>
          <a:effectLst/>
        </p:spPr>
        <p:txBody>
          <a:bodyPr/>
          <a:lstStyle/>
          <a:p>
            <a:endParaRPr lang="en-IN"/>
          </a:p>
        </p:txBody>
      </p:sp>
      <p:sp>
        <p:nvSpPr>
          <p:cNvPr id="14" name="Line 18"/>
          <p:cNvSpPr>
            <a:spLocks noChangeShapeType="1"/>
          </p:cNvSpPr>
          <p:nvPr/>
        </p:nvSpPr>
        <p:spPr bwMode="auto">
          <a:xfrm flipV="1">
            <a:off x="8077200" y="3200400"/>
            <a:ext cx="0" cy="381000"/>
          </a:xfrm>
          <a:prstGeom prst="line">
            <a:avLst/>
          </a:prstGeom>
          <a:noFill/>
          <a:ln w="25400">
            <a:solidFill>
              <a:schemeClr val="tx1"/>
            </a:solidFill>
            <a:round/>
            <a:headEnd/>
            <a:tailEnd/>
          </a:ln>
          <a:effectLst/>
        </p:spPr>
        <p:txBody>
          <a:bodyPr/>
          <a:lstStyle/>
          <a:p>
            <a:endParaRPr lang="en-IN"/>
          </a:p>
        </p:txBody>
      </p:sp>
      <p:sp>
        <p:nvSpPr>
          <p:cNvPr id="15" name="Line 19"/>
          <p:cNvSpPr>
            <a:spLocks noChangeShapeType="1"/>
          </p:cNvSpPr>
          <p:nvPr/>
        </p:nvSpPr>
        <p:spPr bwMode="auto">
          <a:xfrm flipV="1">
            <a:off x="2819400" y="3200400"/>
            <a:ext cx="0" cy="381000"/>
          </a:xfrm>
          <a:prstGeom prst="line">
            <a:avLst/>
          </a:prstGeom>
          <a:noFill/>
          <a:ln w="25400">
            <a:solidFill>
              <a:schemeClr val="tx1"/>
            </a:solidFill>
            <a:round/>
            <a:headEnd/>
            <a:tailEnd type="triangle" w="med" len="med"/>
          </a:ln>
          <a:effectLst/>
        </p:spPr>
        <p:txBody>
          <a:bodyPr/>
          <a:lstStyle/>
          <a:p>
            <a:endParaRPr lang="en-IN"/>
          </a:p>
        </p:txBody>
      </p:sp>
      <p:sp>
        <p:nvSpPr>
          <p:cNvPr id="16" name="Line 20"/>
          <p:cNvSpPr>
            <a:spLocks noChangeShapeType="1"/>
          </p:cNvSpPr>
          <p:nvPr/>
        </p:nvSpPr>
        <p:spPr bwMode="auto">
          <a:xfrm flipV="1">
            <a:off x="1066800" y="1981200"/>
            <a:ext cx="0" cy="381000"/>
          </a:xfrm>
          <a:prstGeom prst="line">
            <a:avLst/>
          </a:prstGeom>
          <a:noFill/>
          <a:ln w="25400">
            <a:solidFill>
              <a:schemeClr val="tx1"/>
            </a:solidFill>
            <a:round/>
            <a:headEnd type="triangle" w="med" len="med"/>
            <a:tailEnd/>
          </a:ln>
          <a:effectLst/>
        </p:spPr>
        <p:txBody>
          <a:bodyPr/>
          <a:lstStyle/>
          <a:p>
            <a:endParaRPr lang="en-IN"/>
          </a:p>
        </p:txBody>
      </p:sp>
      <p:sp>
        <p:nvSpPr>
          <p:cNvPr id="17" name="Line 21"/>
          <p:cNvSpPr>
            <a:spLocks noChangeShapeType="1"/>
          </p:cNvSpPr>
          <p:nvPr/>
        </p:nvSpPr>
        <p:spPr bwMode="auto">
          <a:xfrm flipH="1">
            <a:off x="1066800" y="1981200"/>
            <a:ext cx="5257800" cy="0"/>
          </a:xfrm>
          <a:prstGeom prst="line">
            <a:avLst/>
          </a:prstGeom>
          <a:noFill/>
          <a:ln w="25400">
            <a:solidFill>
              <a:schemeClr val="tx1"/>
            </a:solidFill>
            <a:round/>
            <a:headEnd/>
            <a:tailEnd/>
          </a:ln>
          <a:effectLst/>
        </p:spPr>
        <p:txBody>
          <a:bodyPr/>
          <a:lstStyle/>
          <a:p>
            <a:endParaRPr lang="en-IN"/>
          </a:p>
        </p:txBody>
      </p:sp>
      <p:sp>
        <p:nvSpPr>
          <p:cNvPr id="18" name="Line 22"/>
          <p:cNvSpPr>
            <a:spLocks noChangeShapeType="1"/>
          </p:cNvSpPr>
          <p:nvPr/>
        </p:nvSpPr>
        <p:spPr bwMode="auto">
          <a:xfrm flipH="1">
            <a:off x="2819400" y="3581400"/>
            <a:ext cx="5257800" cy="0"/>
          </a:xfrm>
          <a:prstGeom prst="line">
            <a:avLst/>
          </a:prstGeom>
          <a:noFill/>
          <a:ln w="25400">
            <a:solidFill>
              <a:schemeClr val="tx1"/>
            </a:solidFill>
            <a:round/>
            <a:headEnd/>
            <a:tailEnd/>
          </a:ln>
          <a:effectLst/>
        </p:spPr>
        <p:txBody>
          <a:bodyPr/>
          <a:lstStyle/>
          <a:p>
            <a:endParaRPr lang="en-IN"/>
          </a:p>
        </p:txBody>
      </p:sp>
      <p:sp>
        <p:nvSpPr>
          <p:cNvPr id="19" name="AutoShape 23"/>
          <p:cNvSpPr>
            <a:spLocks noChangeArrowheads="1"/>
          </p:cNvSpPr>
          <p:nvPr/>
        </p:nvSpPr>
        <p:spPr bwMode="auto">
          <a:xfrm>
            <a:off x="1071563" y="3744913"/>
            <a:ext cx="2139950" cy="1870075"/>
          </a:xfrm>
          <a:prstGeom prst="wedgeRoundRectCallout">
            <a:avLst>
              <a:gd name="adj1" fmla="val 13944"/>
              <a:gd name="adj2" fmla="val -79968"/>
              <a:gd name="adj3" fmla="val 16667"/>
            </a:avLst>
          </a:prstGeom>
          <a:solidFill>
            <a:srgbClr val="CCFFCC"/>
          </a:solidFill>
          <a:ln w="9525">
            <a:noFill/>
            <a:miter lim="800000"/>
            <a:headEnd/>
            <a:tailEnd/>
          </a:ln>
          <a:effectLst/>
        </p:spPr>
        <p:txBody>
          <a:bodyPr>
            <a:spAutoFit/>
          </a:bodyPr>
          <a:lstStyle/>
          <a:p>
            <a:r>
              <a:rPr lang="en-US">
                <a:latin typeface="Times New Roman" pitchFamily="18" charset="0"/>
              </a:rPr>
              <a:t>Enough data has been gathered in the discovery phase to make an informed attempt to access the target</a:t>
            </a:r>
          </a:p>
        </p:txBody>
      </p:sp>
      <p:sp>
        <p:nvSpPr>
          <p:cNvPr id="20" name="AutoShape 24"/>
          <p:cNvSpPr>
            <a:spLocks noChangeArrowheads="1"/>
          </p:cNvSpPr>
          <p:nvPr/>
        </p:nvSpPr>
        <p:spPr bwMode="auto">
          <a:xfrm>
            <a:off x="3433763" y="3733800"/>
            <a:ext cx="2139950" cy="2166938"/>
          </a:xfrm>
          <a:prstGeom prst="wedgeRoundRectCallout">
            <a:avLst>
              <a:gd name="adj1" fmla="val -16023"/>
              <a:gd name="adj2" fmla="val -72782"/>
              <a:gd name="adj3" fmla="val 16667"/>
            </a:avLst>
          </a:prstGeom>
          <a:solidFill>
            <a:srgbClr val="FFFF99"/>
          </a:solidFill>
          <a:ln w="9525">
            <a:noFill/>
            <a:miter lim="800000"/>
            <a:headEnd/>
            <a:tailEnd/>
          </a:ln>
          <a:effectLst/>
        </p:spPr>
        <p:txBody>
          <a:bodyPr>
            <a:spAutoFit/>
          </a:bodyPr>
          <a:lstStyle/>
          <a:p>
            <a:r>
              <a:rPr lang="en-US">
                <a:latin typeface="Times New Roman" pitchFamily="18" charset="0"/>
              </a:rPr>
              <a:t>If only user-level access was obtained in the last step, the tester will now seek to gain complete control of the system</a:t>
            </a:r>
          </a:p>
        </p:txBody>
      </p:sp>
      <p:sp>
        <p:nvSpPr>
          <p:cNvPr id="21" name="AutoShape 25"/>
          <p:cNvSpPr>
            <a:spLocks noChangeArrowheads="1"/>
          </p:cNvSpPr>
          <p:nvPr/>
        </p:nvSpPr>
        <p:spPr bwMode="auto">
          <a:xfrm>
            <a:off x="5867400" y="3733800"/>
            <a:ext cx="1958975" cy="2166938"/>
          </a:xfrm>
          <a:prstGeom prst="wedgeRoundRectCallout">
            <a:avLst>
              <a:gd name="adj1" fmla="val -33875"/>
              <a:gd name="adj2" fmla="val -74907"/>
              <a:gd name="adj3" fmla="val 16667"/>
            </a:avLst>
          </a:prstGeom>
          <a:solidFill>
            <a:srgbClr val="CCFFFF"/>
          </a:solidFill>
          <a:ln w="9525">
            <a:noFill/>
            <a:miter lim="800000"/>
            <a:headEnd/>
            <a:tailEnd/>
          </a:ln>
          <a:effectLst/>
        </p:spPr>
        <p:txBody>
          <a:bodyPr>
            <a:spAutoFit/>
          </a:bodyPr>
          <a:lstStyle/>
          <a:p>
            <a:r>
              <a:rPr lang="en-US">
                <a:latin typeface="Times New Roman" pitchFamily="18" charset="0"/>
              </a:rPr>
              <a:t>The information-gathering process begins again to identify mechanisms to gain access to trusted systems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Bookman Old Style" pitchFamily="18" charset="0"/>
              </a:rPr>
              <a:t>Types of Penetration Testing</a:t>
            </a:r>
          </a:p>
        </p:txBody>
      </p:sp>
      <p:sp>
        <p:nvSpPr>
          <p:cNvPr id="4" name="Rectangle 5"/>
          <p:cNvSpPr>
            <a:spLocks noChangeArrowheads="1"/>
          </p:cNvSpPr>
          <p:nvPr/>
        </p:nvSpPr>
        <p:spPr bwMode="auto">
          <a:xfrm>
            <a:off x="685800" y="3292475"/>
            <a:ext cx="1524000" cy="685800"/>
          </a:xfrm>
          <a:prstGeom prst="rect">
            <a:avLst/>
          </a:prstGeom>
          <a:solidFill>
            <a:schemeClr val="accent1"/>
          </a:solidFill>
          <a:ln w="9525">
            <a:solidFill>
              <a:schemeClr val="tx1"/>
            </a:solidFill>
            <a:miter lim="800000"/>
            <a:headEnd/>
            <a:tailEnd/>
          </a:ln>
          <a:effectLst/>
        </p:spPr>
        <p:txBody>
          <a:bodyPr wrap="none" anchor="ctr"/>
          <a:lstStyle/>
          <a:p>
            <a:pPr algn="ctr">
              <a:lnSpc>
                <a:spcPct val="90000"/>
              </a:lnSpc>
            </a:pPr>
            <a:r>
              <a:rPr lang="en-US" sz="2000" b="1">
                <a:latin typeface="Times New Roman" pitchFamily="18" charset="0"/>
              </a:rPr>
              <a:t>Penetration</a:t>
            </a:r>
          </a:p>
          <a:p>
            <a:pPr algn="ctr">
              <a:lnSpc>
                <a:spcPct val="90000"/>
              </a:lnSpc>
            </a:pPr>
            <a:r>
              <a:rPr lang="en-US" sz="2000" b="1">
                <a:latin typeface="Times New Roman" pitchFamily="18" charset="0"/>
              </a:rPr>
              <a:t>Test</a:t>
            </a:r>
          </a:p>
        </p:txBody>
      </p:sp>
      <p:grpSp>
        <p:nvGrpSpPr>
          <p:cNvPr id="5" name="Group 17"/>
          <p:cNvGrpSpPr>
            <a:grpSpLocks/>
          </p:cNvGrpSpPr>
          <p:nvPr/>
        </p:nvGrpSpPr>
        <p:grpSpPr bwMode="auto">
          <a:xfrm>
            <a:off x="3200400" y="2263775"/>
            <a:ext cx="1295400" cy="2895600"/>
            <a:chOff x="1872" y="1378"/>
            <a:chExt cx="816" cy="1824"/>
          </a:xfrm>
        </p:grpSpPr>
        <p:sp>
          <p:nvSpPr>
            <p:cNvPr id="6" name="Rectangle 6"/>
            <p:cNvSpPr>
              <a:spLocks noChangeArrowheads="1"/>
            </p:cNvSpPr>
            <p:nvPr/>
          </p:nvSpPr>
          <p:spPr bwMode="auto">
            <a:xfrm>
              <a:off x="1872" y="1378"/>
              <a:ext cx="816" cy="432"/>
            </a:xfrm>
            <a:prstGeom prst="rect">
              <a:avLst/>
            </a:prstGeom>
            <a:solidFill>
              <a:schemeClr val="accent1"/>
            </a:solidFill>
            <a:ln w="9525">
              <a:solidFill>
                <a:schemeClr val="tx1"/>
              </a:solidFill>
              <a:miter lim="800000"/>
              <a:headEnd/>
              <a:tailEnd/>
            </a:ln>
            <a:effectLst/>
          </p:spPr>
          <p:txBody>
            <a:bodyPr wrap="none" anchor="ctr"/>
            <a:lstStyle/>
            <a:p>
              <a:pPr algn="ctr">
                <a:lnSpc>
                  <a:spcPct val="90000"/>
                </a:lnSpc>
              </a:pPr>
              <a:r>
                <a:rPr lang="en-US" sz="2000" b="1">
                  <a:latin typeface="Times New Roman" pitchFamily="18" charset="0"/>
                </a:rPr>
                <a:t>External</a:t>
              </a:r>
            </a:p>
            <a:p>
              <a:pPr algn="ctr">
                <a:lnSpc>
                  <a:spcPct val="90000"/>
                </a:lnSpc>
              </a:pPr>
              <a:r>
                <a:rPr lang="en-US" sz="2000" b="1">
                  <a:latin typeface="Times New Roman" pitchFamily="18" charset="0"/>
                </a:rPr>
                <a:t>Test</a:t>
              </a:r>
            </a:p>
          </p:txBody>
        </p:sp>
        <p:sp>
          <p:nvSpPr>
            <p:cNvPr id="7" name="Rectangle 7"/>
            <p:cNvSpPr>
              <a:spLocks noChangeArrowheads="1"/>
            </p:cNvSpPr>
            <p:nvPr/>
          </p:nvSpPr>
          <p:spPr bwMode="auto">
            <a:xfrm>
              <a:off x="1872" y="2770"/>
              <a:ext cx="816" cy="432"/>
            </a:xfrm>
            <a:prstGeom prst="rect">
              <a:avLst/>
            </a:prstGeom>
            <a:solidFill>
              <a:schemeClr val="accent1"/>
            </a:solidFill>
            <a:ln w="9525">
              <a:solidFill>
                <a:schemeClr val="tx1"/>
              </a:solidFill>
              <a:miter lim="800000"/>
              <a:headEnd/>
              <a:tailEnd/>
            </a:ln>
            <a:effectLst/>
          </p:spPr>
          <p:txBody>
            <a:bodyPr wrap="none" anchor="ctr"/>
            <a:lstStyle/>
            <a:p>
              <a:pPr algn="ctr">
                <a:lnSpc>
                  <a:spcPct val="90000"/>
                </a:lnSpc>
              </a:pPr>
              <a:r>
                <a:rPr lang="en-US" sz="2000" b="1">
                  <a:latin typeface="Times New Roman" pitchFamily="18" charset="0"/>
                </a:rPr>
                <a:t>Internal</a:t>
              </a:r>
            </a:p>
            <a:p>
              <a:pPr algn="ctr">
                <a:lnSpc>
                  <a:spcPct val="90000"/>
                </a:lnSpc>
              </a:pPr>
              <a:r>
                <a:rPr lang="en-US" sz="2000" b="1">
                  <a:latin typeface="Times New Roman" pitchFamily="18" charset="0"/>
                </a:rPr>
                <a:t>Test</a:t>
              </a:r>
            </a:p>
          </p:txBody>
        </p:sp>
      </p:grpSp>
      <p:sp>
        <p:nvSpPr>
          <p:cNvPr id="8" name="Text Box 9"/>
          <p:cNvSpPr txBox="1">
            <a:spLocks noChangeArrowheads="1"/>
          </p:cNvSpPr>
          <p:nvPr/>
        </p:nvSpPr>
        <p:spPr bwMode="auto">
          <a:xfrm>
            <a:off x="5257800" y="1981200"/>
            <a:ext cx="1501775" cy="1250950"/>
          </a:xfrm>
          <a:prstGeom prst="rect">
            <a:avLst/>
          </a:prstGeom>
          <a:noFill/>
          <a:ln w="9525">
            <a:noFill/>
            <a:miter lim="800000"/>
            <a:headEnd/>
            <a:tailEnd/>
          </a:ln>
          <a:effectLst/>
        </p:spPr>
        <p:txBody>
          <a:bodyPr wrap="none">
            <a:spAutoFit/>
          </a:bodyPr>
          <a:lstStyle/>
          <a:p>
            <a:pPr marL="168275" indent="-168275">
              <a:spcBef>
                <a:spcPct val="40000"/>
              </a:spcBef>
              <a:buFontTx/>
              <a:buChar char="•"/>
            </a:pPr>
            <a:r>
              <a:rPr lang="en-US" sz="2000" b="1">
                <a:latin typeface="Times New Roman" pitchFamily="18" charset="0"/>
              </a:rPr>
              <a:t>Black Box</a:t>
            </a:r>
          </a:p>
          <a:p>
            <a:pPr marL="168275" indent="-168275">
              <a:spcBef>
                <a:spcPct val="40000"/>
              </a:spcBef>
              <a:buFontTx/>
              <a:buChar char="•"/>
            </a:pPr>
            <a:r>
              <a:rPr lang="en-US" sz="2000" b="1">
                <a:latin typeface="Times New Roman" pitchFamily="18" charset="0"/>
              </a:rPr>
              <a:t>White Box</a:t>
            </a:r>
          </a:p>
          <a:p>
            <a:pPr marL="168275" indent="-168275">
              <a:spcBef>
                <a:spcPct val="40000"/>
              </a:spcBef>
              <a:buFontTx/>
              <a:buChar char="•"/>
            </a:pPr>
            <a:r>
              <a:rPr lang="en-US" sz="2000" b="1">
                <a:latin typeface="Times New Roman" pitchFamily="18" charset="0"/>
              </a:rPr>
              <a:t>Gray Box</a:t>
            </a:r>
          </a:p>
        </p:txBody>
      </p:sp>
      <p:sp>
        <p:nvSpPr>
          <p:cNvPr id="9" name="Line 11"/>
          <p:cNvSpPr>
            <a:spLocks noChangeShapeType="1"/>
          </p:cNvSpPr>
          <p:nvPr/>
        </p:nvSpPr>
        <p:spPr bwMode="auto">
          <a:xfrm flipV="1">
            <a:off x="4495800" y="2133600"/>
            <a:ext cx="914400" cy="457200"/>
          </a:xfrm>
          <a:prstGeom prst="line">
            <a:avLst/>
          </a:prstGeom>
          <a:noFill/>
          <a:ln w="25400">
            <a:solidFill>
              <a:schemeClr val="tx1"/>
            </a:solidFill>
            <a:round/>
            <a:headEnd/>
            <a:tailEnd/>
          </a:ln>
          <a:effectLst/>
        </p:spPr>
        <p:txBody>
          <a:bodyPr/>
          <a:lstStyle/>
          <a:p>
            <a:endParaRPr lang="en-IN"/>
          </a:p>
        </p:txBody>
      </p:sp>
      <p:sp>
        <p:nvSpPr>
          <p:cNvPr id="10" name="Line 12"/>
          <p:cNvSpPr>
            <a:spLocks noChangeShapeType="1"/>
          </p:cNvSpPr>
          <p:nvPr/>
        </p:nvSpPr>
        <p:spPr bwMode="auto">
          <a:xfrm>
            <a:off x="4495800" y="2590800"/>
            <a:ext cx="914400" cy="0"/>
          </a:xfrm>
          <a:prstGeom prst="line">
            <a:avLst/>
          </a:prstGeom>
          <a:noFill/>
          <a:ln w="25400">
            <a:solidFill>
              <a:schemeClr val="tx1"/>
            </a:solidFill>
            <a:round/>
            <a:headEnd/>
            <a:tailEnd/>
          </a:ln>
          <a:effectLst/>
        </p:spPr>
        <p:txBody>
          <a:bodyPr/>
          <a:lstStyle/>
          <a:p>
            <a:endParaRPr lang="en-IN"/>
          </a:p>
        </p:txBody>
      </p:sp>
      <p:sp>
        <p:nvSpPr>
          <p:cNvPr id="11" name="Line 13"/>
          <p:cNvSpPr>
            <a:spLocks noChangeShapeType="1"/>
          </p:cNvSpPr>
          <p:nvPr/>
        </p:nvSpPr>
        <p:spPr bwMode="auto">
          <a:xfrm>
            <a:off x="4495800" y="2590800"/>
            <a:ext cx="914400" cy="457200"/>
          </a:xfrm>
          <a:prstGeom prst="line">
            <a:avLst/>
          </a:prstGeom>
          <a:noFill/>
          <a:ln w="25400">
            <a:solidFill>
              <a:schemeClr val="tx1"/>
            </a:solidFill>
            <a:round/>
            <a:headEnd/>
            <a:tailEnd/>
          </a:ln>
          <a:effectLst/>
        </p:spPr>
        <p:txBody>
          <a:bodyPr/>
          <a:lstStyle/>
          <a:p>
            <a:endParaRPr lang="en-IN"/>
          </a:p>
        </p:txBody>
      </p:sp>
      <p:sp>
        <p:nvSpPr>
          <p:cNvPr id="12" name="Line 14"/>
          <p:cNvSpPr>
            <a:spLocks noChangeShapeType="1"/>
          </p:cNvSpPr>
          <p:nvPr/>
        </p:nvSpPr>
        <p:spPr bwMode="auto">
          <a:xfrm flipV="1">
            <a:off x="4495800" y="4343400"/>
            <a:ext cx="914400" cy="457200"/>
          </a:xfrm>
          <a:prstGeom prst="line">
            <a:avLst/>
          </a:prstGeom>
          <a:noFill/>
          <a:ln w="25400">
            <a:solidFill>
              <a:schemeClr val="tx1"/>
            </a:solidFill>
            <a:round/>
            <a:headEnd/>
            <a:tailEnd/>
          </a:ln>
          <a:effectLst/>
        </p:spPr>
        <p:txBody>
          <a:bodyPr/>
          <a:lstStyle/>
          <a:p>
            <a:endParaRPr lang="en-IN"/>
          </a:p>
        </p:txBody>
      </p:sp>
      <p:sp>
        <p:nvSpPr>
          <p:cNvPr id="13" name="Line 15"/>
          <p:cNvSpPr>
            <a:spLocks noChangeShapeType="1"/>
          </p:cNvSpPr>
          <p:nvPr/>
        </p:nvSpPr>
        <p:spPr bwMode="auto">
          <a:xfrm>
            <a:off x="4495800" y="4800600"/>
            <a:ext cx="914400" cy="0"/>
          </a:xfrm>
          <a:prstGeom prst="line">
            <a:avLst/>
          </a:prstGeom>
          <a:noFill/>
          <a:ln w="25400">
            <a:solidFill>
              <a:schemeClr val="tx1"/>
            </a:solidFill>
            <a:round/>
            <a:headEnd/>
            <a:tailEnd/>
          </a:ln>
          <a:effectLst/>
        </p:spPr>
        <p:txBody>
          <a:bodyPr/>
          <a:lstStyle/>
          <a:p>
            <a:endParaRPr lang="en-IN"/>
          </a:p>
        </p:txBody>
      </p:sp>
      <p:sp>
        <p:nvSpPr>
          <p:cNvPr id="14" name="Line 16"/>
          <p:cNvSpPr>
            <a:spLocks noChangeShapeType="1"/>
          </p:cNvSpPr>
          <p:nvPr/>
        </p:nvSpPr>
        <p:spPr bwMode="auto">
          <a:xfrm>
            <a:off x="4495800" y="4800600"/>
            <a:ext cx="914400" cy="457200"/>
          </a:xfrm>
          <a:prstGeom prst="line">
            <a:avLst/>
          </a:prstGeom>
          <a:noFill/>
          <a:ln w="25400">
            <a:solidFill>
              <a:schemeClr val="tx1"/>
            </a:solidFill>
            <a:round/>
            <a:headEnd/>
            <a:tailEnd/>
          </a:ln>
          <a:effectLst/>
        </p:spPr>
        <p:txBody>
          <a:bodyPr/>
          <a:lstStyle/>
          <a:p>
            <a:endParaRPr lang="en-IN"/>
          </a:p>
        </p:txBody>
      </p:sp>
      <p:sp>
        <p:nvSpPr>
          <p:cNvPr id="15" name="Line 18"/>
          <p:cNvSpPr>
            <a:spLocks noChangeShapeType="1"/>
          </p:cNvSpPr>
          <p:nvPr/>
        </p:nvSpPr>
        <p:spPr bwMode="auto">
          <a:xfrm flipV="1">
            <a:off x="2209800" y="2606675"/>
            <a:ext cx="990600" cy="1050925"/>
          </a:xfrm>
          <a:prstGeom prst="line">
            <a:avLst/>
          </a:prstGeom>
          <a:noFill/>
          <a:ln w="25400">
            <a:solidFill>
              <a:schemeClr val="tx1"/>
            </a:solidFill>
            <a:round/>
            <a:headEnd/>
            <a:tailEnd/>
          </a:ln>
          <a:effectLst/>
        </p:spPr>
        <p:txBody>
          <a:bodyPr/>
          <a:lstStyle/>
          <a:p>
            <a:endParaRPr lang="en-IN"/>
          </a:p>
        </p:txBody>
      </p:sp>
      <p:sp>
        <p:nvSpPr>
          <p:cNvPr id="16" name="Line 19"/>
          <p:cNvSpPr>
            <a:spLocks noChangeShapeType="1"/>
          </p:cNvSpPr>
          <p:nvPr/>
        </p:nvSpPr>
        <p:spPr bwMode="auto">
          <a:xfrm>
            <a:off x="2209800" y="3657600"/>
            <a:ext cx="990600" cy="1143000"/>
          </a:xfrm>
          <a:prstGeom prst="line">
            <a:avLst/>
          </a:prstGeom>
          <a:noFill/>
          <a:ln w="25400">
            <a:solidFill>
              <a:schemeClr val="tx1"/>
            </a:solidFill>
            <a:round/>
            <a:headEnd/>
            <a:tailEnd/>
          </a:ln>
          <a:effectLst/>
        </p:spPr>
        <p:txBody>
          <a:bodyPr/>
          <a:lstStyle/>
          <a:p>
            <a:endParaRPr lang="en-IN"/>
          </a:p>
        </p:txBody>
      </p:sp>
      <p:sp>
        <p:nvSpPr>
          <p:cNvPr id="17" name="Text Box 10"/>
          <p:cNvSpPr txBox="1">
            <a:spLocks noChangeArrowheads="1"/>
          </p:cNvSpPr>
          <p:nvPr/>
        </p:nvSpPr>
        <p:spPr bwMode="auto">
          <a:xfrm>
            <a:off x="5257800" y="4191000"/>
            <a:ext cx="3262313" cy="1250950"/>
          </a:xfrm>
          <a:prstGeom prst="rect">
            <a:avLst/>
          </a:prstGeom>
          <a:noFill/>
          <a:ln w="9525">
            <a:noFill/>
            <a:miter lim="800000"/>
            <a:headEnd/>
            <a:tailEnd/>
          </a:ln>
          <a:effectLst/>
        </p:spPr>
        <p:txBody>
          <a:bodyPr wrap="none">
            <a:spAutoFit/>
          </a:bodyPr>
          <a:lstStyle/>
          <a:p>
            <a:pPr marL="168275" indent="-168275">
              <a:spcBef>
                <a:spcPct val="40000"/>
              </a:spcBef>
              <a:buFontTx/>
              <a:buChar char="•"/>
            </a:pPr>
            <a:r>
              <a:rPr lang="en-US" sz="2000" b="1" dirty="0">
                <a:latin typeface="Times New Roman" pitchFamily="18" charset="0"/>
              </a:rPr>
              <a:t>Curious Employee</a:t>
            </a:r>
          </a:p>
          <a:p>
            <a:pPr marL="168275" indent="-168275">
              <a:spcBef>
                <a:spcPct val="40000"/>
              </a:spcBef>
              <a:buFontTx/>
              <a:buChar char="•"/>
            </a:pPr>
            <a:r>
              <a:rPr lang="en-US" sz="2000" b="1" dirty="0">
                <a:latin typeface="Times New Roman" pitchFamily="18" charset="0"/>
              </a:rPr>
              <a:t>Disgruntled End User</a:t>
            </a:r>
          </a:p>
          <a:p>
            <a:pPr marL="168275" indent="-168275">
              <a:spcBef>
                <a:spcPct val="40000"/>
              </a:spcBef>
              <a:buFontTx/>
              <a:buChar char="•"/>
            </a:pPr>
            <a:r>
              <a:rPr lang="en-US" sz="2000" b="1" dirty="0">
                <a:latin typeface="Times New Roman" pitchFamily="18" charset="0"/>
              </a:rPr>
              <a:t>Disgruntled Administrator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90600"/>
            <a:ext cx="8212137" cy="5262979"/>
          </a:xfrm>
        </p:spPr>
        <p:txBody>
          <a:bodyPr/>
          <a:lstStyle/>
          <a:p>
            <a:pPr algn="just"/>
            <a:r>
              <a:rPr lang="en-IN" b="1" i="1" dirty="0">
                <a:latin typeface="Calibri" pitchFamily="34" charset="0"/>
              </a:rPr>
              <a:t>Black Box Testing: </a:t>
            </a:r>
          </a:p>
          <a:p>
            <a:pPr algn="just">
              <a:buNone/>
            </a:pPr>
            <a:endParaRPr lang="en-IN" b="1" i="1" dirty="0">
              <a:latin typeface="Calibri" pitchFamily="34" charset="0"/>
            </a:endParaRPr>
          </a:p>
          <a:p>
            <a:pPr lvl="3" algn="just"/>
            <a:r>
              <a:rPr lang="en-IN" b="1" i="1" dirty="0">
                <a:latin typeface="Calibri" pitchFamily="34" charset="0"/>
              </a:rPr>
              <a:t>I</a:t>
            </a:r>
            <a:r>
              <a:rPr lang="en-IN" i="1" dirty="0">
                <a:latin typeface="Calibri" pitchFamily="34" charset="0"/>
              </a:rPr>
              <a:t>n this approach the testers have </a:t>
            </a:r>
            <a:r>
              <a:rPr lang="en-IN" dirty="0">
                <a:latin typeface="Calibri" pitchFamily="34" charset="0"/>
              </a:rPr>
              <a:t>no prior knowledge of the test target. They are supposed to figure out all the loopholes of the system based on there experience and individual expertise. The tester basically aims at auditing the </a:t>
            </a:r>
            <a:r>
              <a:rPr lang="en-IN" i="1" dirty="0">
                <a:latin typeface="Calibri" pitchFamily="34" charset="0"/>
              </a:rPr>
              <a:t>External Security </a:t>
            </a:r>
            <a:r>
              <a:rPr lang="en-IN" dirty="0">
                <a:latin typeface="Calibri" pitchFamily="34" charset="0"/>
              </a:rPr>
              <a:t>boundary of the test target hence the tester simulates the actions and procedures of a real attacker who may be present at some other place outside the boundary of the test target and has no information about the test target.</a:t>
            </a:r>
          </a:p>
          <a:p>
            <a:pPr lvl="3" algn="just"/>
            <a:endParaRPr lang="en-IN" dirty="0">
              <a:latin typeface="Calibri" pitchFamily="34" charset="0"/>
            </a:endParaRPr>
          </a:p>
          <a:p>
            <a:pPr algn="just"/>
            <a:r>
              <a:rPr lang="en-IN" b="1" i="1" dirty="0">
                <a:latin typeface="Calibri" pitchFamily="34" charset="0"/>
              </a:rPr>
              <a:t>White Box Testing: </a:t>
            </a:r>
          </a:p>
          <a:p>
            <a:pPr lvl="3" algn="just"/>
            <a:endParaRPr lang="en-IN" i="1" dirty="0">
              <a:latin typeface="Calibri" pitchFamily="34" charset="0"/>
            </a:endParaRPr>
          </a:p>
          <a:p>
            <a:pPr lvl="3" algn="just"/>
            <a:r>
              <a:rPr lang="en-IN" i="1" dirty="0">
                <a:latin typeface="Calibri" pitchFamily="34" charset="0"/>
              </a:rPr>
              <a:t>This approach is contrary to </a:t>
            </a:r>
            <a:r>
              <a:rPr lang="en-IN" dirty="0">
                <a:latin typeface="Calibri" pitchFamily="34" charset="0"/>
              </a:rPr>
              <a:t>Black Box. In this approach the testers are provided with all the necessary information and credentials regarding the test target, and the VAPT tester audits the </a:t>
            </a:r>
            <a:r>
              <a:rPr lang="en-IN" i="1" dirty="0">
                <a:latin typeface="Calibri" pitchFamily="34" charset="0"/>
              </a:rPr>
              <a:t>Internal security arrangements of the test target hence </a:t>
            </a:r>
            <a:r>
              <a:rPr lang="en-IN" dirty="0">
                <a:latin typeface="Calibri" pitchFamily="34" charset="0"/>
              </a:rPr>
              <a:t>the test simulates the actions and procedures of a real internal threat like a malicious employee who is present within the boundaries of the target.</a:t>
            </a:r>
          </a:p>
          <a:p>
            <a:pPr lvl="3" algn="just"/>
            <a:endParaRPr lang="en-IN" dirty="0">
              <a:latin typeface="Calibri"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12137" cy="1938992"/>
          </a:xfrm>
        </p:spPr>
        <p:txBody>
          <a:bodyPr/>
          <a:lstStyle/>
          <a:p>
            <a:pPr algn="just"/>
            <a:r>
              <a:rPr lang="en-IN" b="1" i="1" dirty="0">
                <a:latin typeface="Calibri" pitchFamily="34" charset="0"/>
              </a:rPr>
              <a:t>Grey Box Testing: </a:t>
            </a:r>
          </a:p>
          <a:p>
            <a:pPr lvl="3" algn="just"/>
            <a:endParaRPr lang="en-IN" i="1" dirty="0">
              <a:latin typeface="Calibri" pitchFamily="34" charset="0"/>
            </a:endParaRPr>
          </a:p>
          <a:p>
            <a:pPr lvl="3" algn="just"/>
            <a:r>
              <a:rPr lang="en-IN" i="1" dirty="0">
                <a:latin typeface="Calibri" pitchFamily="34" charset="0"/>
              </a:rPr>
              <a:t>This approach can be simply </a:t>
            </a:r>
            <a:r>
              <a:rPr lang="en-IN" dirty="0">
                <a:latin typeface="Calibri" pitchFamily="34" charset="0"/>
              </a:rPr>
              <a:t>understood as the combination of the above two approaches, in this approach the VAPT tester is provided with partial disclosure of information about the test target, hence the tester gathers further information by conducting the test.</a:t>
            </a: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8212137" cy="492443"/>
          </a:xfrm>
        </p:spPr>
        <p:txBody>
          <a:bodyPr>
            <a:noAutofit/>
          </a:bodyPr>
          <a:lstStyle/>
          <a:p>
            <a:r>
              <a:rPr lang="en-IN" dirty="0">
                <a:latin typeface="Bookman Old Style" pitchFamily="18" charset="0"/>
              </a:rPr>
              <a:t>Execution of VAPT</a:t>
            </a:r>
          </a:p>
        </p:txBody>
      </p:sp>
      <p:sp>
        <p:nvSpPr>
          <p:cNvPr id="4" name="Slide Number Placeholder 3"/>
          <p:cNvSpPr>
            <a:spLocks noGrp="1"/>
          </p:cNvSpPr>
          <p:nvPr>
            <p:ph type="sldNum" sz="quarter" idx="12"/>
          </p:nvPr>
        </p:nvSpPr>
        <p:spPr/>
        <p:txBody>
          <a:bodyPr/>
          <a:lstStyle/>
          <a:p>
            <a:r>
              <a:rPr lang="en-US" dirty="0">
                <a:solidFill>
                  <a:prstClr val="white"/>
                </a:solidFill>
              </a:rPr>
              <a:t>Slide </a:t>
            </a:r>
            <a:fld id="{2EFB0E03-A6F6-F14E-9CFE-B2E2C517F813}" type="slidenum">
              <a:rPr lang="en-US" smtClean="0">
                <a:solidFill>
                  <a:prstClr val="white"/>
                </a:solidFill>
              </a:rPr>
              <a:pPr/>
              <a:t>15</a:t>
            </a:fld>
            <a:endParaRPr lang="en-US" dirty="0">
              <a:solidFill>
                <a:prstClr val="white"/>
              </a:solidFill>
            </a:endParaRPr>
          </a:p>
        </p:txBody>
      </p:sp>
      <p:sp>
        <p:nvSpPr>
          <p:cNvPr id="6" name="Content Placeholder 2"/>
          <p:cNvSpPr>
            <a:spLocks noGrp="1"/>
          </p:cNvSpPr>
          <p:nvPr>
            <p:ph idx="1"/>
          </p:nvPr>
        </p:nvSpPr>
        <p:spPr>
          <a:xfrm>
            <a:off x="609600" y="838200"/>
            <a:ext cx="7924800" cy="5963171"/>
          </a:xfrm>
          <a:noFill/>
          <a:ln w="9525">
            <a:noFill/>
            <a:miter lim="800000"/>
            <a:headEnd/>
            <a:tailEnd/>
          </a:ln>
        </p:spPr>
        <p:txBody>
          <a:bodyPr vert="horz" wrap="square" lIns="0" tIns="0" rIns="0" bIns="0" numCol="1" anchor="t" anchorCtr="0" compatLnSpc="1">
            <a:prstTxWarp prst="textNoShape">
              <a:avLst/>
            </a:prstTxWarp>
            <a:spAutoFit/>
          </a:bodyPr>
          <a:lstStyle/>
          <a:p>
            <a:pPr>
              <a:buFont typeface="Wingdings" pitchFamily="2" charset="2"/>
              <a:buNone/>
            </a:pPr>
            <a:endParaRPr lang="en-IN" sz="2000" dirty="0">
              <a:latin typeface="Calibri" pitchFamily="34" charset="0"/>
            </a:endParaRPr>
          </a:p>
          <a:p>
            <a:pPr lvl="1"/>
            <a:r>
              <a:rPr lang="en-IN" sz="2000" dirty="0">
                <a:latin typeface="Calibri" pitchFamily="34" charset="0"/>
                <a:cs typeface="Arial" pitchFamily="34" charset="0"/>
              </a:rPr>
              <a:t>Social Engineering (</a:t>
            </a:r>
            <a:r>
              <a:rPr lang="en-IN" sz="2000" dirty="0" err="1">
                <a:latin typeface="Calibri" pitchFamily="34" charset="0"/>
                <a:cs typeface="Arial" pitchFamily="34" charset="0"/>
              </a:rPr>
              <a:t>Phishing</a:t>
            </a:r>
            <a:r>
              <a:rPr lang="en-IN" sz="2000" dirty="0">
                <a:latin typeface="Calibri" pitchFamily="34" charset="0"/>
                <a:cs typeface="Arial" pitchFamily="34" charset="0"/>
              </a:rPr>
              <a:t>, </a:t>
            </a:r>
            <a:r>
              <a:rPr lang="en-IN" sz="2000" dirty="0" err="1">
                <a:latin typeface="Calibri" pitchFamily="34" charset="0"/>
                <a:cs typeface="Arial" pitchFamily="34" charset="0"/>
              </a:rPr>
              <a:t>pharming</a:t>
            </a:r>
            <a:r>
              <a:rPr lang="en-IN" sz="2000" dirty="0">
                <a:latin typeface="Calibri" pitchFamily="34" charset="0"/>
                <a:cs typeface="Arial" pitchFamily="34" charset="0"/>
              </a:rPr>
              <a:t>, </a:t>
            </a:r>
            <a:r>
              <a:rPr lang="en-IN" sz="2000" dirty="0" err="1">
                <a:latin typeface="Calibri" pitchFamily="34" charset="0"/>
                <a:cs typeface="Arial" pitchFamily="34" charset="0"/>
              </a:rPr>
              <a:t>spearphishing</a:t>
            </a:r>
            <a:r>
              <a:rPr lang="en-IN" sz="2000" dirty="0">
                <a:latin typeface="Calibri" pitchFamily="34" charset="0"/>
                <a:cs typeface="Arial" pitchFamily="34" charset="0"/>
              </a:rPr>
              <a:t>)</a:t>
            </a:r>
          </a:p>
          <a:p>
            <a:pPr lvl="1"/>
            <a:endParaRPr lang="en-IN" sz="2000" dirty="0">
              <a:latin typeface="Calibri" pitchFamily="34" charset="0"/>
              <a:cs typeface="Arial" pitchFamily="34" charset="0"/>
            </a:endParaRPr>
          </a:p>
          <a:p>
            <a:pPr lvl="1"/>
            <a:r>
              <a:rPr lang="en-IN" sz="2000" dirty="0">
                <a:latin typeface="Calibri" pitchFamily="34" charset="0"/>
                <a:cs typeface="Arial" pitchFamily="34" charset="0"/>
              </a:rPr>
              <a:t>Physical Facilities Audit ( Unlocked terminals, </a:t>
            </a:r>
            <a:r>
              <a:rPr lang="en-IN" sz="2000" dirty="0" err="1">
                <a:latin typeface="Calibri" pitchFamily="34" charset="0"/>
                <a:cs typeface="Arial" pitchFamily="34" charset="0"/>
              </a:rPr>
              <a:t>unsecure</a:t>
            </a:r>
            <a:r>
              <a:rPr lang="en-IN" sz="2000" dirty="0">
                <a:latin typeface="Calibri" pitchFamily="34" charset="0"/>
                <a:cs typeface="Arial" pitchFamily="34" charset="0"/>
              </a:rPr>
              <a:t> buildings and labs)</a:t>
            </a:r>
          </a:p>
          <a:p>
            <a:pPr lvl="1">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IN" sz="2000" dirty="0">
              <a:latin typeface="Calibri" pitchFamily="34" charset="0"/>
              <a:cs typeface="Arial" pitchFamily="34" charset="0"/>
            </a:endParaRP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IN" sz="2000" dirty="0">
                <a:latin typeface="Calibri" pitchFamily="34" charset="0"/>
                <a:cs typeface="Arial" pitchFamily="34" charset="0"/>
              </a:rPr>
              <a:t>Phone Network Testing</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IN" sz="2000" dirty="0">
              <a:latin typeface="Calibri" pitchFamily="34" charset="0"/>
              <a:cs typeface="Arial" pitchFamily="34" charset="0"/>
            </a:endParaRP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IN" sz="2000" dirty="0">
                <a:latin typeface="Calibri" pitchFamily="34" charset="0"/>
                <a:cs typeface="Arial" pitchFamily="34" charset="0"/>
              </a:rPr>
              <a:t>Walk-throughs and Dumpster Diving</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IN" sz="2000" dirty="0">
              <a:latin typeface="Calibri" pitchFamily="34" charset="0"/>
              <a:cs typeface="Arial" pitchFamily="34" charset="0"/>
            </a:endParaRPr>
          </a:p>
          <a:p>
            <a:pPr lvl="1"/>
            <a:r>
              <a:rPr lang="en-IN" sz="2000" dirty="0">
                <a:latin typeface="Calibri" pitchFamily="34" charset="0"/>
                <a:cs typeface="Arial" pitchFamily="34" charset="0"/>
              </a:rPr>
              <a:t>Network Vulnerability Testing</a:t>
            </a:r>
          </a:p>
          <a:p>
            <a:pPr marL="785812" lvl="3" indent="-225425" eaLnBrk="0" hangingPunct="0">
              <a:spcBef>
                <a:spcPts val="300"/>
              </a:spcBef>
              <a:buFont typeface="Wingdings" pitchFamily="2" charset="2"/>
              <a:buChar char=""/>
              <a:tabLst>
                <a:tab pos="685800" algn="l"/>
                <a:tab pos="1600200" algn="l"/>
                <a:tab pos="2514600" algn="l"/>
                <a:tab pos="3429000" algn="l"/>
                <a:tab pos="4343400" algn="l"/>
                <a:tab pos="5257800" algn="l"/>
                <a:tab pos="6172200" algn="l"/>
                <a:tab pos="7086600" algn="l"/>
                <a:tab pos="8001000" algn="l"/>
                <a:tab pos="8915400" algn="l"/>
                <a:tab pos="9829800" algn="l"/>
              </a:tabLst>
            </a:pPr>
            <a:r>
              <a:rPr lang="en-IN" sz="2000" dirty="0">
                <a:latin typeface="Calibri" pitchFamily="34" charset="0"/>
              </a:rPr>
              <a:t>Run sniffers on that network to gather information/credentials/etc</a:t>
            </a:r>
          </a:p>
          <a:p>
            <a:pPr marL="785812" lvl="3" indent="-225425" eaLnBrk="0" hangingPunct="0">
              <a:spcBef>
                <a:spcPts val="300"/>
              </a:spcBef>
              <a:buFont typeface="Wingdings" pitchFamily="2" charset="2"/>
              <a:buChar char=""/>
              <a:tabLst>
                <a:tab pos="685800" algn="l"/>
                <a:tab pos="1600200" algn="l"/>
                <a:tab pos="2514600" algn="l"/>
                <a:tab pos="3429000" algn="l"/>
                <a:tab pos="4343400" algn="l"/>
                <a:tab pos="5257800" algn="l"/>
                <a:tab pos="6172200" algn="l"/>
                <a:tab pos="7086600" algn="l"/>
                <a:tab pos="8001000" algn="l"/>
                <a:tab pos="8915400" algn="l"/>
                <a:tab pos="9829800" algn="l"/>
              </a:tabLst>
            </a:pPr>
            <a:r>
              <a:rPr lang="en-IN" sz="2000" dirty="0">
                <a:latin typeface="Calibri" pitchFamily="34" charset="0"/>
              </a:rPr>
              <a:t>Install a 'dummy' host in network to download/upload </a:t>
            </a:r>
            <a:r>
              <a:rPr lang="en-IN" sz="2000" dirty="0" err="1">
                <a:latin typeface="Calibri" pitchFamily="34" charset="0"/>
              </a:rPr>
              <a:t>malware</a:t>
            </a:r>
            <a:r>
              <a:rPr lang="en-IN" sz="2000" dirty="0">
                <a:latin typeface="Calibri" pitchFamily="34" charset="0"/>
              </a:rPr>
              <a:t>.</a:t>
            </a:r>
          </a:p>
          <a:p>
            <a:pPr marL="785812" lvl="3" indent="-225425" eaLnBrk="0" hangingPunct="0">
              <a:spcBef>
                <a:spcPts val="300"/>
              </a:spcBef>
              <a:buFont typeface="Wingdings" pitchFamily="2" charset="2"/>
              <a:buChar char=""/>
              <a:tabLst>
                <a:tab pos="685800" algn="l"/>
                <a:tab pos="1600200" algn="l"/>
                <a:tab pos="2514600" algn="l"/>
                <a:tab pos="3429000" algn="l"/>
                <a:tab pos="4343400" algn="l"/>
                <a:tab pos="5257800" algn="l"/>
                <a:tab pos="6172200" algn="l"/>
                <a:tab pos="7086600" algn="l"/>
                <a:tab pos="8001000" algn="l"/>
                <a:tab pos="8915400" algn="l"/>
                <a:tab pos="9829800" algn="l"/>
              </a:tabLst>
            </a:pPr>
            <a:endParaRPr lang="en-IN" sz="2000" dirty="0">
              <a:latin typeface="Calibri" pitchFamily="34" charset="0"/>
            </a:endParaRP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IN" sz="2000" dirty="0">
                <a:latin typeface="Calibri" pitchFamily="34" charset="0"/>
                <a:cs typeface="Arial" pitchFamily="34" charset="0"/>
              </a:rPr>
              <a:t>Web Vulnerability Testing</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IN" sz="2000" dirty="0">
              <a:latin typeface="Calibri" pitchFamily="34" charset="0"/>
              <a:cs typeface="Arial" pitchFamily="34" charset="0"/>
            </a:endParaRP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IN" sz="2000" dirty="0">
                <a:latin typeface="Calibri" pitchFamily="34" charset="0"/>
                <a:cs typeface="Arial" pitchFamily="34" charset="0"/>
              </a:rPr>
              <a:t>Wireless War Driving</a:t>
            </a:r>
          </a:p>
          <a:p>
            <a:pPr marL="290513" lvl="1" indent="-290513" algn="just">
              <a:buSzPct val="120000"/>
            </a:pPr>
            <a:endParaRPr lang="en-IN" sz="2000" dirty="0">
              <a:latin typeface="Calibri" pitchFamily="34" charset="0"/>
              <a:cs typeface="Arial" pitchFamily="34" charset="0"/>
            </a:endParaRPr>
          </a:p>
          <a:p>
            <a:pPr marL="290513" lvl="1" indent="-290513" algn="just">
              <a:buSzPct val="120000"/>
            </a:pPr>
            <a:r>
              <a:rPr lang="en-IN" sz="2000" dirty="0">
                <a:latin typeface="Calibri" pitchFamily="34" charset="0"/>
                <a:cs typeface="Arial" pitchFamily="34" charset="0"/>
              </a:rPr>
              <a:t>Vulnerability and real world exploits (</a:t>
            </a:r>
            <a:r>
              <a:rPr lang="en-IN" sz="2000" dirty="0" err="1">
                <a:latin typeface="Calibri" pitchFamily="34" charset="0"/>
                <a:cs typeface="Arial" pitchFamily="34" charset="0"/>
              </a:rPr>
              <a:t>Metasploit</a:t>
            </a:r>
            <a:r>
              <a:rPr lang="en-IN" sz="2000" dirty="0">
                <a:latin typeface="Calibri" pitchFamily="34" charset="0"/>
                <a:cs typeface="Arial" pitchFamily="34" charset="0"/>
              </a:rPr>
              <a:t>)</a:t>
            </a:r>
          </a:p>
          <a:p>
            <a:pPr algn="just"/>
            <a:endParaRPr lang="en-IN" sz="2000" dirty="0">
              <a:latin typeface="Calibri"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dirty="0">
                <a:latin typeface="Bookman Old Style" pitchFamily="18" charset="0"/>
              </a:rPr>
              <a:t>Risks Involved in VAPT</a:t>
            </a:r>
          </a:p>
        </p:txBody>
      </p:sp>
      <p:sp>
        <p:nvSpPr>
          <p:cNvPr id="4" name="Slide Number Placeholder 3"/>
          <p:cNvSpPr>
            <a:spLocks noGrp="1"/>
          </p:cNvSpPr>
          <p:nvPr>
            <p:ph type="sldNum" sz="quarter" idx="12"/>
          </p:nvPr>
        </p:nvSpPr>
        <p:spPr/>
        <p:txBody>
          <a:bodyPr/>
          <a:lstStyle/>
          <a:p>
            <a:r>
              <a:rPr lang="en-US" dirty="0">
                <a:solidFill>
                  <a:prstClr val="white"/>
                </a:solidFill>
              </a:rPr>
              <a:t>Slide </a:t>
            </a:r>
            <a:fld id="{2EFB0E03-A6F6-F14E-9CFE-B2E2C517F813}" type="slidenum">
              <a:rPr lang="en-US" smtClean="0">
                <a:solidFill>
                  <a:prstClr val="white"/>
                </a:solidFill>
              </a:rPr>
              <a:pPr/>
              <a:t>16</a:t>
            </a:fld>
            <a:endParaRPr lang="en-US" dirty="0">
              <a:solidFill>
                <a:prstClr val="white"/>
              </a:solidFill>
            </a:endParaRPr>
          </a:p>
        </p:txBody>
      </p:sp>
      <p:sp>
        <p:nvSpPr>
          <p:cNvPr id="6" name="Content Placeholder 2"/>
          <p:cNvSpPr>
            <a:spLocks noGrp="1"/>
          </p:cNvSpPr>
          <p:nvPr>
            <p:ph idx="1"/>
          </p:nvPr>
        </p:nvSpPr>
        <p:spPr>
          <a:xfrm>
            <a:off x="685800" y="1524000"/>
            <a:ext cx="7620000" cy="3662541"/>
          </a:xfrm>
        </p:spPr>
        <p:txBody>
          <a:bodyPr/>
          <a:lstStyle/>
          <a:p>
            <a:pPr algn="just">
              <a:buNone/>
            </a:pPr>
            <a:endParaRPr lang="en-IN" dirty="0">
              <a:latin typeface="Arial" pitchFamily="34" charset="0"/>
              <a:cs typeface="Arial" pitchFamily="34" charset="0"/>
            </a:endParaRPr>
          </a:p>
          <a:p>
            <a:pPr algn="just"/>
            <a:r>
              <a:rPr lang="en-IN" sz="2000" dirty="0">
                <a:latin typeface="Calibri" pitchFamily="34" charset="0"/>
              </a:rPr>
              <a:t>VAPT Security Testing causes risks to the target by its nature. Like an </a:t>
            </a:r>
            <a:r>
              <a:rPr lang="en-IN" sz="2000" i="1" dirty="0">
                <a:latin typeface="Calibri" pitchFamily="34" charset="0"/>
              </a:rPr>
              <a:t>Attacker the VAPT Tester deliberately </a:t>
            </a:r>
            <a:r>
              <a:rPr lang="en-IN" sz="2000" dirty="0">
                <a:latin typeface="Calibri" pitchFamily="34" charset="0"/>
              </a:rPr>
              <a:t>leaves the relatively safe ground of intended use and expected activities. Security Testing is inherently invasive where it employs techniques similar to those used in an attack.</a:t>
            </a:r>
          </a:p>
          <a:p>
            <a:pPr algn="just"/>
            <a:endParaRPr lang="en-IN" sz="2000" dirty="0">
              <a:latin typeface="Calibri" pitchFamily="34" charset="0"/>
            </a:endParaRPr>
          </a:p>
          <a:p>
            <a:pPr algn="just"/>
            <a:r>
              <a:rPr lang="en-IN" sz="2000" dirty="0">
                <a:latin typeface="Calibri" pitchFamily="34" charset="0"/>
              </a:rPr>
              <a:t>The </a:t>
            </a:r>
            <a:r>
              <a:rPr lang="en-IN" sz="2000" i="1" dirty="0">
                <a:latin typeface="Calibri" pitchFamily="34" charset="0"/>
              </a:rPr>
              <a:t>Specific Risks of VAPT can be categorized as </a:t>
            </a:r>
            <a:r>
              <a:rPr lang="en-IN" sz="2000" dirty="0">
                <a:latin typeface="Calibri" pitchFamily="34" charset="0"/>
              </a:rPr>
              <a:t>Follows</a:t>
            </a:r>
          </a:p>
          <a:p>
            <a:pPr algn="just"/>
            <a:endParaRPr lang="en-IN" sz="2000" dirty="0">
              <a:latin typeface="Calibri" pitchFamily="34" charset="0"/>
            </a:endParaRPr>
          </a:p>
          <a:p>
            <a:pPr lvl="3" algn="just"/>
            <a:r>
              <a:rPr lang="en-IN" sz="2000" dirty="0">
                <a:latin typeface="Calibri" pitchFamily="34" charset="0"/>
              </a:rPr>
              <a:t>Technical Risk</a:t>
            </a:r>
          </a:p>
          <a:p>
            <a:pPr lvl="3" algn="just"/>
            <a:r>
              <a:rPr lang="en-IN" sz="2000" dirty="0">
                <a:latin typeface="Calibri" pitchFamily="34" charset="0"/>
              </a:rPr>
              <a:t>Organizational / Business Risk</a:t>
            </a:r>
          </a:p>
          <a:p>
            <a:pPr lvl="3" algn="just"/>
            <a:r>
              <a:rPr lang="en-IN" sz="2000" dirty="0">
                <a:latin typeface="Calibri" pitchFamily="34" charset="0"/>
              </a:rPr>
              <a:t>Legal Risks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12137" cy="492443"/>
          </a:xfrm>
        </p:spPr>
        <p:txBody>
          <a:bodyPr/>
          <a:lstStyle/>
          <a:p>
            <a:r>
              <a:rPr lang="en-IN" dirty="0">
                <a:latin typeface="Bookman Old Style" pitchFamily="18" charset="0"/>
              </a:rPr>
              <a:t>Risks Involved in VAPT Cont..</a:t>
            </a:r>
            <a:endParaRPr lang="en-IN" dirty="0"/>
          </a:p>
        </p:txBody>
      </p:sp>
      <p:sp>
        <p:nvSpPr>
          <p:cNvPr id="3" name="Content Placeholder 2"/>
          <p:cNvSpPr>
            <a:spLocks noGrp="1"/>
          </p:cNvSpPr>
          <p:nvPr>
            <p:ph idx="1"/>
          </p:nvPr>
        </p:nvSpPr>
        <p:spPr>
          <a:xfrm>
            <a:off x="457200" y="1295400"/>
            <a:ext cx="8212137" cy="5334000"/>
          </a:xfrm>
        </p:spPr>
        <p:txBody>
          <a:bodyPr/>
          <a:lstStyle/>
          <a:p>
            <a:pPr algn="just"/>
            <a:r>
              <a:rPr lang="en-IN" sz="2000" b="1" dirty="0">
                <a:latin typeface="Calibri" pitchFamily="34" charset="0"/>
              </a:rPr>
              <a:t>Technical Risk:</a:t>
            </a:r>
          </a:p>
          <a:p>
            <a:pPr algn="just"/>
            <a:endParaRPr lang="en-IN" sz="500" b="1" dirty="0">
              <a:latin typeface="Calibri" pitchFamily="34" charset="0"/>
            </a:endParaRPr>
          </a:p>
          <a:p>
            <a:pPr lvl="3" algn="just"/>
            <a:r>
              <a:rPr lang="en-IN" sz="2000" dirty="0">
                <a:latin typeface="Calibri" pitchFamily="34" charset="0"/>
              </a:rPr>
              <a:t>These are the risks caused directly by the </a:t>
            </a:r>
            <a:r>
              <a:rPr lang="en-IN" sz="2000" i="1" dirty="0">
                <a:latin typeface="Calibri" pitchFamily="34" charset="0"/>
              </a:rPr>
              <a:t>Testing Activities or by the System being Tested. </a:t>
            </a:r>
            <a:r>
              <a:rPr lang="en-IN" sz="2000" dirty="0">
                <a:latin typeface="Calibri" pitchFamily="34" charset="0"/>
              </a:rPr>
              <a:t>Some of the major technical risks are </a:t>
            </a:r>
            <a:r>
              <a:rPr lang="en-IN" sz="2000" i="1" dirty="0">
                <a:latin typeface="Calibri" pitchFamily="34" charset="0"/>
              </a:rPr>
              <a:t>Failure of the </a:t>
            </a:r>
            <a:r>
              <a:rPr lang="en-IN" sz="2000" dirty="0">
                <a:latin typeface="Calibri" pitchFamily="34" charset="0"/>
              </a:rPr>
              <a:t>target or connected systems, </a:t>
            </a:r>
            <a:r>
              <a:rPr lang="en-IN" sz="2000" i="1" dirty="0">
                <a:latin typeface="Calibri" pitchFamily="34" charset="0"/>
              </a:rPr>
              <a:t>Disruption of service, Reduced Performance, Modification or Contamination </a:t>
            </a:r>
            <a:r>
              <a:rPr lang="en-IN" sz="2000" dirty="0">
                <a:latin typeface="Calibri" pitchFamily="34" charset="0"/>
              </a:rPr>
              <a:t>of data and </a:t>
            </a:r>
            <a:r>
              <a:rPr lang="en-IN" sz="2000" i="1" dirty="0">
                <a:latin typeface="Calibri" pitchFamily="34" charset="0"/>
              </a:rPr>
              <a:t>Disclosure of data.</a:t>
            </a:r>
          </a:p>
          <a:p>
            <a:pPr algn="just"/>
            <a:endParaRPr lang="en-IN" sz="2000" i="1" dirty="0">
              <a:latin typeface="Calibri" pitchFamily="34" charset="0"/>
            </a:endParaRPr>
          </a:p>
          <a:p>
            <a:pPr algn="just"/>
            <a:r>
              <a:rPr lang="en-IN" sz="2000" b="1" i="1" dirty="0">
                <a:latin typeface="Calibri" pitchFamily="34" charset="0"/>
              </a:rPr>
              <a:t>Organizational Risks: </a:t>
            </a:r>
          </a:p>
          <a:p>
            <a:pPr algn="just"/>
            <a:endParaRPr lang="en-IN" sz="500" b="1" i="1" dirty="0">
              <a:latin typeface="Calibri" pitchFamily="34" charset="0"/>
            </a:endParaRPr>
          </a:p>
          <a:p>
            <a:pPr lvl="3" algn="just"/>
            <a:r>
              <a:rPr lang="en-IN" sz="2000" i="1" dirty="0">
                <a:latin typeface="Calibri" pitchFamily="34" charset="0"/>
              </a:rPr>
              <a:t>The VAPT testing also </a:t>
            </a:r>
            <a:r>
              <a:rPr lang="en-IN" sz="2000" dirty="0">
                <a:latin typeface="Calibri" pitchFamily="34" charset="0"/>
              </a:rPr>
              <a:t>involves some Organizational side effects like Unnecessary </a:t>
            </a:r>
            <a:r>
              <a:rPr lang="en-IN" sz="2000" i="1" dirty="0">
                <a:latin typeface="Calibri" pitchFamily="34" charset="0"/>
              </a:rPr>
              <a:t>Triggering of incident handling </a:t>
            </a:r>
            <a:r>
              <a:rPr lang="en-IN" sz="2000" dirty="0">
                <a:latin typeface="Calibri" pitchFamily="34" charset="0"/>
              </a:rPr>
              <a:t>processes, </a:t>
            </a:r>
            <a:r>
              <a:rPr lang="en-IN" sz="2000" i="1" dirty="0">
                <a:latin typeface="Calibri" pitchFamily="34" charset="0"/>
              </a:rPr>
              <a:t>Disruption of business processes, and Loss </a:t>
            </a:r>
            <a:r>
              <a:rPr lang="en-IN" sz="2000" dirty="0">
                <a:latin typeface="Calibri" pitchFamily="34" charset="0"/>
              </a:rPr>
              <a:t>of </a:t>
            </a:r>
            <a:r>
              <a:rPr lang="en-IN" sz="2000" i="1" dirty="0">
                <a:latin typeface="Calibri" pitchFamily="34" charset="0"/>
              </a:rPr>
              <a:t>Reputation if third parties are effected.</a:t>
            </a:r>
          </a:p>
          <a:p>
            <a:pPr algn="just">
              <a:buNone/>
            </a:pPr>
            <a:endParaRPr lang="en-IN" sz="2000" i="1" dirty="0">
              <a:latin typeface="Calibri" pitchFamily="34" charset="0"/>
            </a:endParaRPr>
          </a:p>
          <a:p>
            <a:pPr algn="just"/>
            <a:r>
              <a:rPr lang="en-IN" sz="2000" b="1" i="1" dirty="0">
                <a:latin typeface="Calibri" pitchFamily="34" charset="0"/>
              </a:rPr>
              <a:t>Legal Risks: </a:t>
            </a:r>
          </a:p>
          <a:p>
            <a:pPr algn="just"/>
            <a:endParaRPr lang="en-IN" sz="500" b="1" i="1" dirty="0">
              <a:latin typeface="Calibri" pitchFamily="34" charset="0"/>
            </a:endParaRPr>
          </a:p>
          <a:p>
            <a:pPr lvl="3" algn="just"/>
            <a:r>
              <a:rPr lang="en-IN" sz="2000" i="1" dirty="0">
                <a:latin typeface="Calibri" pitchFamily="34" charset="0"/>
              </a:rPr>
              <a:t>These kind of risks are encountered due </a:t>
            </a:r>
            <a:r>
              <a:rPr lang="en-IN" sz="2000" dirty="0">
                <a:latin typeface="Calibri" pitchFamily="34" charset="0"/>
              </a:rPr>
              <a:t>to legal obligations and possible side effects of third parties like </a:t>
            </a:r>
            <a:r>
              <a:rPr lang="en-IN" sz="2000" i="1" dirty="0">
                <a:latin typeface="Calibri" pitchFamily="34" charset="0"/>
              </a:rPr>
              <a:t>Violation of Legal Obligations and Inadvertently committing punishable acts.</a:t>
            </a:r>
            <a:endParaRPr lang="en-IN" sz="2000" dirty="0">
              <a:latin typeface="Calibri"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a:endCxn id="8" idx="0"/>
          </p:cNvCxnSpPr>
          <p:nvPr/>
        </p:nvCxnSpPr>
        <p:spPr bwMode="gray">
          <a:xfrm>
            <a:off x="8704991" y="857637"/>
            <a:ext cx="65" cy="0"/>
          </a:xfrm>
          <a:prstGeom prst="line">
            <a:avLst/>
          </a:prstGeom>
          <a:ln>
            <a:solidFill>
              <a:srgbClr val="E31837"/>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endCxn id="8" idx="6"/>
          </p:cNvCxnSpPr>
          <p:nvPr/>
        </p:nvCxnSpPr>
        <p:spPr bwMode="gray">
          <a:xfrm>
            <a:off x="8704991" y="1073081"/>
            <a:ext cx="65" cy="0"/>
          </a:xfrm>
          <a:prstGeom prst="line">
            <a:avLst/>
          </a:prstGeom>
          <a:ln>
            <a:solidFill>
              <a:srgbClr val="E31837"/>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3002301" y="3146798"/>
            <a:ext cx="3544560" cy="769441"/>
          </a:xfrm>
          <a:prstGeom prst="rect">
            <a:avLst/>
          </a:prstGeom>
        </p:spPr>
        <p:txBody>
          <a:bodyPr wrap="none">
            <a:spAutoFit/>
          </a:bodyPr>
          <a:lstStyle/>
          <a:p>
            <a:r>
              <a:rPr lang="en-US" sz="4400" b="1" dirty="0">
                <a:solidFill>
                  <a:schemeClr val="bg2"/>
                </a:solidFill>
                <a:latin typeface="Bookman Old Style" pitchFamily="18" charset="0"/>
              </a:rPr>
              <a:t> Thank You</a:t>
            </a:r>
            <a:endParaRPr lang="en-US" sz="4400" b="1" dirty="0">
              <a:latin typeface="Bookman Old Style"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dirty="0">
                <a:latin typeface="Bookman Old Style" pitchFamily="18" charset="0"/>
              </a:rPr>
              <a:t>Agenda</a:t>
            </a:r>
          </a:p>
        </p:txBody>
      </p:sp>
      <p:sp>
        <p:nvSpPr>
          <p:cNvPr id="4" name="Slide Number Placeholder 3"/>
          <p:cNvSpPr>
            <a:spLocks noGrp="1"/>
          </p:cNvSpPr>
          <p:nvPr>
            <p:ph type="sldNum" sz="quarter" idx="12"/>
          </p:nvPr>
        </p:nvSpPr>
        <p:spPr/>
        <p:txBody>
          <a:bodyPr/>
          <a:lstStyle/>
          <a:p>
            <a:r>
              <a:rPr lang="en-US" dirty="0">
                <a:solidFill>
                  <a:prstClr val="white"/>
                </a:solidFill>
              </a:rPr>
              <a:t>Slide </a:t>
            </a:r>
            <a:fld id="{2EFB0E03-A6F6-F14E-9CFE-B2E2C517F813}" type="slidenum">
              <a:rPr lang="en-US" smtClean="0">
                <a:solidFill>
                  <a:prstClr val="white"/>
                </a:solidFill>
              </a:rPr>
              <a:pPr/>
              <a:t>2</a:t>
            </a:fld>
            <a:endParaRPr lang="en-US" dirty="0">
              <a:solidFill>
                <a:prstClr val="white"/>
              </a:solidFill>
            </a:endParaRPr>
          </a:p>
        </p:txBody>
      </p:sp>
      <p:sp>
        <p:nvSpPr>
          <p:cNvPr id="6" name="Content Placeholder 2"/>
          <p:cNvSpPr>
            <a:spLocks noGrp="1"/>
          </p:cNvSpPr>
          <p:nvPr>
            <p:ph idx="1"/>
          </p:nvPr>
        </p:nvSpPr>
        <p:spPr>
          <a:xfrm>
            <a:off x="457200" y="1676400"/>
            <a:ext cx="7620000" cy="4278094"/>
          </a:xfrm>
        </p:spPr>
        <p:txBody>
          <a:bodyPr/>
          <a:lstStyle/>
          <a:p>
            <a:pPr>
              <a:buNone/>
            </a:pPr>
            <a:endParaRPr lang="en-IN" dirty="0">
              <a:latin typeface="Arial" pitchFamily="34" charset="0"/>
              <a:cs typeface="Arial" pitchFamily="34" charset="0"/>
            </a:endParaRPr>
          </a:p>
          <a:p>
            <a:pPr algn="just"/>
            <a:r>
              <a:rPr lang="en-IN" sz="2000" dirty="0">
                <a:latin typeface="Calibri" pitchFamily="34" charset="0"/>
              </a:rPr>
              <a:t>What is VAPT?</a:t>
            </a:r>
          </a:p>
          <a:p>
            <a:pPr algn="just"/>
            <a:r>
              <a:rPr lang="en-IN" sz="2000" dirty="0">
                <a:latin typeface="Calibri" pitchFamily="34" charset="0"/>
              </a:rPr>
              <a:t>Difference Between VA &amp; PT.</a:t>
            </a:r>
          </a:p>
          <a:p>
            <a:pPr algn="just"/>
            <a:r>
              <a:rPr lang="en-IN" sz="2000" dirty="0">
                <a:latin typeface="Calibri" pitchFamily="34" charset="0"/>
              </a:rPr>
              <a:t>Vulnerability Assessment process</a:t>
            </a:r>
          </a:p>
          <a:p>
            <a:pPr algn="just"/>
            <a:r>
              <a:rPr lang="en-IN" sz="2000" dirty="0">
                <a:latin typeface="Calibri" pitchFamily="34" charset="0"/>
              </a:rPr>
              <a:t>Penetration Testing Process</a:t>
            </a:r>
          </a:p>
          <a:p>
            <a:pPr algn="just"/>
            <a:r>
              <a:rPr lang="en-IN" sz="2000" dirty="0">
                <a:latin typeface="Calibri" pitchFamily="34" charset="0"/>
              </a:rPr>
              <a:t>Phases of VAPT</a:t>
            </a:r>
          </a:p>
          <a:p>
            <a:pPr lvl="3" algn="just"/>
            <a:r>
              <a:rPr lang="en-IN" sz="2000" dirty="0">
                <a:latin typeface="Calibri" pitchFamily="34" charset="0"/>
              </a:rPr>
              <a:t>Discovery Phase of VAPT</a:t>
            </a:r>
          </a:p>
          <a:p>
            <a:pPr algn="just"/>
            <a:r>
              <a:rPr lang="en-IN" sz="2000" dirty="0">
                <a:latin typeface="Calibri" pitchFamily="34" charset="0"/>
              </a:rPr>
              <a:t>Vulnerability Scanning tools</a:t>
            </a:r>
          </a:p>
          <a:p>
            <a:pPr algn="just"/>
            <a:r>
              <a:rPr lang="en-IN" sz="2000" dirty="0">
                <a:latin typeface="Calibri" pitchFamily="34" charset="0"/>
              </a:rPr>
              <a:t>Attack Phase of VAPT</a:t>
            </a:r>
          </a:p>
          <a:p>
            <a:pPr algn="just"/>
            <a:r>
              <a:rPr lang="en-IN" sz="2000" dirty="0">
                <a:latin typeface="Calibri" pitchFamily="34" charset="0"/>
              </a:rPr>
              <a:t>Types of Penetration Testing</a:t>
            </a:r>
          </a:p>
          <a:p>
            <a:pPr algn="just"/>
            <a:r>
              <a:rPr lang="en-IN" sz="2000" dirty="0">
                <a:latin typeface="Calibri" pitchFamily="34" charset="0"/>
              </a:rPr>
              <a:t>Execution of VAPT</a:t>
            </a:r>
          </a:p>
          <a:p>
            <a:pPr algn="just"/>
            <a:r>
              <a:rPr lang="en-IN" sz="2000" dirty="0">
                <a:latin typeface="Calibri" pitchFamily="34" charset="0"/>
              </a:rPr>
              <a:t>Risks involved in VAPT</a:t>
            </a:r>
          </a:p>
          <a:p>
            <a:pPr algn="just"/>
            <a:endParaRPr lang="en-IN" sz="2000" dirty="0">
              <a:latin typeface="Calibri" pitchFamily="34" charset="0"/>
            </a:endParaRPr>
          </a:p>
          <a:p>
            <a:pPr algn="just"/>
            <a:endParaRPr lang="en-IN" sz="2000" dirty="0">
              <a:latin typeface="Calibri"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dirty="0">
                <a:latin typeface="Bookman Old Style" pitchFamily="18" charset="0"/>
              </a:rPr>
              <a:t>What is VAPT?</a:t>
            </a:r>
          </a:p>
        </p:txBody>
      </p:sp>
      <p:sp>
        <p:nvSpPr>
          <p:cNvPr id="4" name="Slide Number Placeholder 3"/>
          <p:cNvSpPr>
            <a:spLocks noGrp="1"/>
          </p:cNvSpPr>
          <p:nvPr>
            <p:ph type="sldNum" sz="quarter" idx="12"/>
          </p:nvPr>
        </p:nvSpPr>
        <p:spPr/>
        <p:txBody>
          <a:bodyPr/>
          <a:lstStyle/>
          <a:p>
            <a:r>
              <a:rPr lang="en-US" dirty="0">
                <a:solidFill>
                  <a:prstClr val="white"/>
                </a:solidFill>
              </a:rPr>
              <a:t>Slide </a:t>
            </a:r>
            <a:fld id="{2EFB0E03-A6F6-F14E-9CFE-B2E2C517F813}" type="slidenum">
              <a:rPr lang="en-US" smtClean="0">
                <a:solidFill>
                  <a:prstClr val="white"/>
                </a:solidFill>
              </a:rPr>
              <a:pPr/>
              <a:t>3</a:t>
            </a:fld>
            <a:endParaRPr lang="en-US" dirty="0">
              <a:solidFill>
                <a:prstClr val="white"/>
              </a:solidFill>
            </a:endParaRPr>
          </a:p>
        </p:txBody>
      </p:sp>
      <p:sp>
        <p:nvSpPr>
          <p:cNvPr id="6" name="Content Placeholder 2"/>
          <p:cNvSpPr>
            <a:spLocks noGrp="1"/>
          </p:cNvSpPr>
          <p:nvPr>
            <p:ph idx="1"/>
          </p:nvPr>
        </p:nvSpPr>
        <p:spPr>
          <a:xfrm>
            <a:off x="685800" y="1447800"/>
            <a:ext cx="7620000" cy="4893647"/>
          </a:xfrm>
        </p:spPr>
        <p:txBody>
          <a:bodyPr/>
          <a:lstStyle/>
          <a:p>
            <a:pPr>
              <a:buNone/>
            </a:pPr>
            <a:endParaRPr lang="en-IN" dirty="0">
              <a:latin typeface="Arial" pitchFamily="34" charset="0"/>
              <a:cs typeface="Arial" pitchFamily="34" charset="0"/>
            </a:endParaRPr>
          </a:p>
          <a:p>
            <a:pPr algn="just"/>
            <a:r>
              <a:rPr lang="en-IN" sz="2000" i="1" dirty="0">
                <a:latin typeface="Calibri" pitchFamily="34" charset="0"/>
              </a:rPr>
              <a:t>VAPT Stands for Vulnerability Assessment &amp; Penetration Testing.</a:t>
            </a:r>
          </a:p>
          <a:p>
            <a:pPr algn="just">
              <a:buNone/>
            </a:pPr>
            <a:endParaRPr lang="en-IN" sz="2000" i="1" dirty="0">
              <a:latin typeface="Calibri" pitchFamily="34" charset="0"/>
            </a:endParaRPr>
          </a:p>
          <a:p>
            <a:pPr algn="just"/>
            <a:r>
              <a:rPr lang="en-IN" sz="2000" i="1" dirty="0">
                <a:latin typeface="Calibri" pitchFamily="34" charset="0"/>
              </a:rPr>
              <a:t>VAPT proves to be </a:t>
            </a:r>
            <a:r>
              <a:rPr lang="en-IN" sz="2000" dirty="0">
                <a:latin typeface="Calibri" pitchFamily="34" charset="0"/>
              </a:rPr>
              <a:t>an assured assessment tool to ensure the </a:t>
            </a:r>
            <a:r>
              <a:rPr lang="en-IN" sz="2000" i="1" dirty="0">
                <a:latin typeface="Calibri" pitchFamily="34" charset="0"/>
              </a:rPr>
              <a:t>Cyber Security </a:t>
            </a:r>
            <a:r>
              <a:rPr lang="en-IN" sz="2000" dirty="0">
                <a:latin typeface="Calibri" pitchFamily="34" charset="0"/>
              </a:rPr>
              <a:t>arrangements of an Organization.</a:t>
            </a:r>
          </a:p>
          <a:p>
            <a:pPr algn="just"/>
            <a:endParaRPr lang="en-IN" sz="2000" dirty="0">
              <a:latin typeface="Calibri" pitchFamily="34" charset="0"/>
            </a:endParaRPr>
          </a:p>
          <a:p>
            <a:pPr algn="just"/>
            <a:r>
              <a:rPr lang="en-IN" sz="2000" dirty="0">
                <a:latin typeface="Calibri" pitchFamily="34" charset="0"/>
              </a:rPr>
              <a:t>The Technique has become a widely used and integral part of Quality Assurance Techniques for the systems used by various financial organizations.</a:t>
            </a:r>
          </a:p>
          <a:p>
            <a:pPr algn="just"/>
            <a:endParaRPr lang="en-IN" sz="2000" dirty="0">
              <a:latin typeface="Calibri" pitchFamily="34" charset="0"/>
            </a:endParaRPr>
          </a:p>
          <a:p>
            <a:pPr algn="just"/>
            <a:r>
              <a:rPr lang="en-IN" sz="2000" dirty="0">
                <a:latin typeface="Calibri" pitchFamily="34" charset="0"/>
              </a:rPr>
              <a:t>VAPT is done by simulating an unauthorized user (attacker) attacking the system using either </a:t>
            </a:r>
            <a:r>
              <a:rPr lang="en-IN" sz="2000" i="1" dirty="0">
                <a:latin typeface="Calibri" pitchFamily="34" charset="0"/>
              </a:rPr>
              <a:t>Automated Tools or Manual Excellence or a </a:t>
            </a:r>
            <a:r>
              <a:rPr lang="en-IN" sz="2000" dirty="0">
                <a:latin typeface="Calibri" pitchFamily="34" charset="0"/>
              </a:rPr>
              <a:t>combination of both. </a:t>
            </a:r>
          </a:p>
          <a:p>
            <a:pPr algn="just"/>
            <a:endParaRPr lang="en-IN" sz="2000" dirty="0">
              <a:latin typeface="Calibri" pitchFamily="34" charset="0"/>
            </a:endParaRPr>
          </a:p>
          <a:p>
            <a:pPr algn="just"/>
            <a:r>
              <a:rPr lang="en-IN" sz="2000" dirty="0">
                <a:latin typeface="Calibri" pitchFamily="34" charset="0"/>
              </a:rPr>
              <a:t>Hence the process of VAPT is sometimes also referred as </a:t>
            </a:r>
            <a:r>
              <a:rPr lang="en-IN" sz="2000" i="1" dirty="0">
                <a:latin typeface="Calibri" pitchFamily="34" charset="0"/>
              </a:rPr>
              <a:t>Ethical Hacking.</a:t>
            </a:r>
            <a:endParaRPr lang="en-IN" sz="2000" dirty="0">
              <a:latin typeface="Calibri"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dirty="0">
                <a:latin typeface="Bookman Old Style" pitchFamily="18" charset="0"/>
              </a:rPr>
              <a:t>Difference Between VA &amp; PT</a:t>
            </a:r>
          </a:p>
        </p:txBody>
      </p:sp>
      <p:sp>
        <p:nvSpPr>
          <p:cNvPr id="6" name="Content Placeholder 2"/>
          <p:cNvSpPr>
            <a:spLocks noGrp="1"/>
          </p:cNvSpPr>
          <p:nvPr>
            <p:ph idx="1"/>
          </p:nvPr>
        </p:nvSpPr>
        <p:spPr>
          <a:xfrm>
            <a:off x="685800" y="1447800"/>
            <a:ext cx="7620000" cy="4278094"/>
          </a:xfrm>
        </p:spPr>
        <p:txBody>
          <a:bodyPr/>
          <a:lstStyle/>
          <a:p>
            <a:pPr>
              <a:buNone/>
            </a:pPr>
            <a:endParaRPr lang="en-IN" dirty="0">
              <a:latin typeface="Arial" pitchFamily="34" charset="0"/>
              <a:cs typeface="Arial" pitchFamily="34" charset="0"/>
            </a:endParaRPr>
          </a:p>
          <a:p>
            <a:pPr algn="just"/>
            <a:r>
              <a:rPr lang="en-IN" sz="2000" b="1" dirty="0">
                <a:latin typeface="Calibri" pitchFamily="34" charset="0"/>
              </a:rPr>
              <a:t>Vulnerability Assessment (VA):</a:t>
            </a:r>
          </a:p>
          <a:p>
            <a:pPr algn="just"/>
            <a:endParaRPr lang="en-IN" sz="2000" dirty="0">
              <a:latin typeface="Calibri" pitchFamily="34" charset="0"/>
            </a:endParaRPr>
          </a:p>
          <a:p>
            <a:pPr lvl="3" algn="just"/>
            <a:r>
              <a:rPr lang="en-IN" sz="2000" dirty="0">
                <a:latin typeface="Calibri" pitchFamily="34" charset="0"/>
              </a:rPr>
              <a:t>Aims at discovering the possible threats and subset of input space with which a malicious user can exploit logical errors in a system to gain profit or drive the system into an insecure state</a:t>
            </a:r>
          </a:p>
          <a:p>
            <a:pPr algn="just"/>
            <a:endParaRPr lang="en-IN" sz="2000" dirty="0">
              <a:latin typeface="Calibri" pitchFamily="34" charset="0"/>
            </a:endParaRPr>
          </a:p>
          <a:p>
            <a:pPr algn="just"/>
            <a:endParaRPr lang="en-IN" sz="2000" dirty="0">
              <a:latin typeface="Calibri" pitchFamily="34" charset="0"/>
            </a:endParaRPr>
          </a:p>
          <a:p>
            <a:pPr algn="just"/>
            <a:r>
              <a:rPr lang="en-IN" sz="2000" b="1" i="1" dirty="0">
                <a:latin typeface="Calibri" pitchFamily="34" charset="0"/>
              </a:rPr>
              <a:t>Penetration Testing (PT): </a:t>
            </a:r>
          </a:p>
          <a:p>
            <a:pPr algn="just"/>
            <a:endParaRPr lang="en-IN" sz="2000" i="1" dirty="0">
              <a:latin typeface="Calibri" pitchFamily="34" charset="0"/>
            </a:endParaRPr>
          </a:p>
          <a:p>
            <a:pPr lvl="3" algn="just"/>
            <a:r>
              <a:rPr lang="en-IN" sz="2000" i="1" dirty="0">
                <a:latin typeface="Calibri" pitchFamily="34" charset="0"/>
              </a:rPr>
              <a:t>Aims at assessing the </a:t>
            </a:r>
            <a:r>
              <a:rPr lang="en-IN" sz="2000" dirty="0">
                <a:latin typeface="Calibri" pitchFamily="34" charset="0"/>
              </a:rPr>
              <a:t>difficulty level for someone (basically an attacker/hacker) to penetrate an Organization's Cyber security controls against unauthorized access to its information and information systems.</a:t>
            </a:r>
            <a:endParaRPr lang="en-IN" sz="2000" dirty="0">
              <a:latin typeface="Calibri" pitchFamily="34" charset="0"/>
              <a:cs typeface="Arial" pitchFamily="34" charset="0"/>
            </a:endParaRPr>
          </a:p>
        </p:txBody>
      </p:sp>
      <p:sp>
        <p:nvSpPr>
          <p:cNvPr id="4" name="Slide Number Placeholder 3"/>
          <p:cNvSpPr>
            <a:spLocks noGrp="1"/>
          </p:cNvSpPr>
          <p:nvPr>
            <p:ph type="sldNum" sz="quarter" idx="12"/>
          </p:nvPr>
        </p:nvSpPr>
        <p:spPr/>
        <p:txBody>
          <a:bodyPr/>
          <a:lstStyle/>
          <a:p>
            <a:r>
              <a:rPr lang="en-US" dirty="0">
                <a:solidFill>
                  <a:prstClr val="white"/>
                </a:solidFill>
              </a:rPr>
              <a:t>Slide </a:t>
            </a:r>
            <a:fld id="{2EFB0E03-A6F6-F14E-9CFE-B2E2C517F813}" type="slidenum">
              <a:rPr lang="en-US" smtClean="0">
                <a:solidFill>
                  <a:prstClr val="white"/>
                </a:solidFill>
              </a:rPr>
              <a:pPr/>
              <a:t>4</a:t>
            </a:fld>
            <a:endParaRPr lang="en-US" dirty="0">
              <a:solidFill>
                <a:prstClr val="white"/>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Mohit Gupta GPD\GPD Documents\General Docs\VAPT Process Flow\Vulnerability Assessment Process.jpg"/>
          <p:cNvPicPr>
            <a:picLocks noChangeAspect="1" noChangeArrowheads="1"/>
          </p:cNvPicPr>
          <p:nvPr/>
        </p:nvPicPr>
        <p:blipFill>
          <a:blip r:embed="rId2"/>
          <a:srcRect b="8434"/>
          <a:stretch>
            <a:fillRect/>
          </a:stretch>
        </p:blipFill>
        <p:spPr bwMode="auto">
          <a:xfrm>
            <a:off x="1828799" y="152400"/>
            <a:ext cx="6637209" cy="6477000"/>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Mohit Gupta GPD\GPD Documents\General Docs\VAPT Process Flow\Penetration Testing Flow Diagram.jpg"/>
          <p:cNvPicPr>
            <a:picLocks noChangeAspect="1" noChangeArrowheads="1"/>
          </p:cNvPicPr>
          <p:nvPr/>
        </p:nvPicPr>
        <p:blipFill>
          <a:blip r:embed="rId2"/>
          <a:srcRect t="8340" b="9302"/>
          <a:stretch>
            <a:fillRect/>
          </a:stretch>
        </p:blipFill>
        <p:spPr bwMode="auto">
          <a:xfrm>
            <a:off x="1371600" y="457200"/>
            <a:ext cx="7019925" cy="6400800"/>
          </a:xfrm>
          <a:prstGeom prst="rect">
            <a:avLst/>
          </a:prstGeom>
          <a:noFill/>
        </p:spPr>
      </p:pic>
      <p:pic>
        <p:nvPicPr>
          <p:cNvPr id="5" name="Picture 2" descr="C:\Mohit Gupta GPD\GPD Documents\General Docs\VAPT Process Flow\Penetration Testing Flow Diagram.jpg"/>
          <p:cNvPicPr>
            <a:picLocks noChangeAspect="1" noChangeArrowheads="1"/>
          </p:cNvPicPr>
          <p:nvPr/>
        </p:nvPicPr>
        <p:blipFill>
          <a:blip r:embed="rId2"/>
          <a:srcRect r="26187" b="97104"/>
          <a:stretch>
            <a:fillRect/>
          </a:stretch>
        </p:blipFill>
        <p:spPr bwMode="auto">
          <a:xfrm>
            <a:off x="2362200" y="0"/>
            <a:ext cx="5181600" cy="304800"/>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304800"/>
            <a:ext cx="8212137" cy="492443"/>
          </a:xfrm>
        </p:spPr>
        <p:txBody>
          <a:bodyPr/>
          <a:lstStyle/>
          <a:p>
            <a:r>
              <a:rPr lang="en-IN" dirty="0">
                <a:latin typeface="Bookman Old Style" pitchFamily="18" charset="0"/>
              </a:rPr>
              <a:t>Phases of VAPT</a:t>
            </a:r>
          </a:p>
        </p:txBody>
      </p:sp>
      <p:pic>
        <p:nvPicPr>
          <p:cNvPr id="4" name="Picture 3"/>
          <p:cNvPicPr/>
          <p:nvPr/>
        </p:nvPicPr>
        <p:blipFill>
          <a:blip r:embed="rId2"/>
          <a:srcRect l="48643" t="10947" r="27783" b="7692"/>
          <a:stretch>
            <a:fillRect/>
          </a:stretch>
        </p:blipFill>
        <p:spPr bwMode="auto">
          <a:xfrm>
            <a:off x="2819400" y="1066800"/>
            <a:ext cx="3810000" cy="5562600"/>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Bookman Old Style" pitchFamily="18" charset="0"/>
              </a:rPr>
              <a:t>Phases of VAPT Cont..</a:t>
            </a:r>
          </a:p>
        </p:txBody>
      </p:sp>
      <p:sp>
        <p:nvSpPr>
          <p:cNvPr id="4" name="AutoShape 5"/>
          <p:cNvSpPr>
            <a:spLocks noChangeArrowheads="1"/>
          </p:cNvSpPr>
          <p:nvPr/>
        </p:nvSpPr>
        <p:spPr bwMode="auto">
          <a:xfrm>
            <a:off x="1295400" y="2895600"/>
            <a:ext cx="1600200" cy="762000"/>
          </a:xfrm>
          <a:prstGeom prst="roundRect">
            <a:avLst>
              <a:gd name="adj" fmla="val 16667"/>
            </a:avLst>
          </a:prstGeom>
          <a:solidFill>
            <a:srgbClr val="CCFFCC">
              <a:alpha val="49001"/>
            </a:srgbClr>
          </a:solidFill>
          <a:ln w="25400">
            <a:solidFill>
              <a:schemeClr val="tx1"/>
            </a:solidFill>
            <a:round/>
            <a:headEnd/>
            <a:tailEnd/>
          </a:ln>
          <a:effectLst/>
        </p:spPr>
        <p:txBody>
          <a:bodyPr wrap="none" anchor="ctr"/>
          <a:lstStyle/>
          <a:p>
            <a:pPr algn="ctr"/>
            <a:r>
              <a:rPr lang="en-US" sz="2400">
                <a:latin typeface="Times New Roman" pitchFamily="18" charset="0"/>
              </a:rPr>
              <a:t>Planning</a:t>
            </a:r>
          </a:p>
        </p:txBody>
      </p:sp>
      <p:sp>
        <p:nvSpPr>
          <p:cNvPr id="5" name="AutoShape 6"/>
          <p:cNvSpPr>
            <a:spLocks noChangeArrowheads="1"/>
          </p:cNvSpPr>
          <p:nvPr/>
        </p:nvSpPr>
        <p:spPr bwMode="auto">
          <a:xfrm>
            <a:off x="3733800" y="2895600"/>
            <a:ext cx="1600200" cy="762000"/>
          </a:xfrm>
          <a:prstGeom prst="roundRect">
            <a:avLst>
              <a:gd name="adj" fmla="val 16667"/>
            </a:avLst>
          </a:prstGeom>
          <a:solidFill>
            <a:srgbClr val="FFFF99">
              <a:alpha val="49001"/>
            </a:srgbClr>
          </a:solidFill>
          <a:ln w="25400">
            <a:solidFill>
              <a:schemeClr val="tx1"/>
            </a:solidFill>
            <a:round/>
            <a:headEnd/>
            <a:tailEnd/>
          </a:ln>
          <a:effectLst/>
        </p:spPr>
        <p:txBody>
          <a:bodyPr wrap="none" anchor="ctr"/>
          <a:lstStyle/>
          <a:p>
            <a:pPr algn="ctr"/>
            <a:r>
              <a:rPr lang="en-US" sz="2400">
                <a:solidFill>
                  <a:srgbClr val="660033"/>
                </a:solidFill>
                <a:latin typeface="Times New Roman" pitchFamily="18" charset="0"/>
              </a:rPr>
              <a:t>Discovery</a:t>
            </a:r>
          </a:p>
        </p:txBody>
      </p:sp>
      <p:sp>
        <p:nvSpPr>
          <p:cNvPr id="6" name="AutoShape 7"/>
          <p:cNvSpPr>
            <a:spLocks noChangeArrowheads="1"/>
          </p:cNvSpPr>
          <p:nvPr/>
        </p:nvSpPr>
        <p:spPr bwMode="auto">
          <a:xfrm>
            <a:off x="6172200" y="2895600"/>
            <a:ext cx="1600200" cy="762000"/>
          </a:xfrm>
          <a:prstGeom prst="roundRect">
            <a:avLst>
              <a:gd name="adj" fmla="val 16667"/>
            </a:avLst>
          </a:prstGeom>
          <a:solidFill>
            <a:srgbClr val="CCFFFF">
              <a:alpha val="49001"/>
            </a:srgbClr>
          </a:solidFill>
          <a:ln w="25400">
            <a:solidFill>
              <a:schemeClr val="tx1"/>
            </a:solidFill>
            <a:round/>
            <a:headEnd/>
            <a:tailEnd/>
          </a:ln>
          <a:effectLst/>
        </p:spPr>
        <p:txBody>
          <a:bodyPr wrap="none" anchor="ctr"/>
          <a:lstStyle/>
          <a:p>
            <a:pPr algn="ctr"/>
            <a:r>
              <a:rPr lang="en-US" sz="2400">
                <a:latin typeface="Times New Roman" pitchFamily="18" charset="0"/>
              </a:rPr>
              <a:t>Attack</a:t>
            </a:r>
          </a:p>
        </p:txBody>
      </p:sp>
      <p:sp>
        <p:nvSpPr>
          <p:cNvPr id="7" name="Line 10"/>
          <p:cNvSpPr>
            <a:spLocks noChangeShapeType="1"/>
          </p:cNvSpPr>
          <p:nvPr/>
        </p:nvSpPr>
        <p:spPr bwMode="auto">
          <a:xfrm>
            <a:off x="4572000" y="2438400"/>
            <a:ext cx="0" cy="457200"/>
          </a:xfrm>
          <a:prstGeom prst="line">
            <a:avLst/>
          </a:prstGeom>
          <a:noFill/>
          <a:ln w="25400">
            <a:solidFill>
              <a:schemeClr val="tx1"/>
            </a:solidFill>
            <a:round/>
            <a:headEnd/>
            <a:tailEnd type="triangle" w="med" len="med"/>
          </a:ln>
          <a:effectLst/>
        </p:spPr>
        <p:txBody>
          <a:bodyPr/>
          <a:lstStyle/>
          <a:p>
            <a:endParaRPr lang="en-IN"/>
          </a:p>
        </p:txBody>
      </p:sp>
      <p:sp>
        <p:nvSpPr>
          <p:cNvPr id="8" name="Line 11"/>
          <p:cNvSpPr>
            <a:spLocks noChangeShapeType="1"/>
          </p:cNvSpPr>
          <p:nvPr/>
        </p:nvSpPr>
        <p:spPr bwMode="auto">
          <a:xfrm>
            <a:off x="6934200" y="2438400"/>
            <a:ext cx="0" cy="457200"/>
          </a:xfrm>
          <a:prstGeom prst="line">
            <a:avLst/>
          </a:prstGeom>
          <a:noFill/>
          <a:ln w="25400">
            <a:solidFill>
              <a:schemeClr val="tx1"/>
            </a:solidFill>
            <a:round/>
            <a:headEnd/>
            <a:tailEnd/>
          </a:ln>
          <a:effectLst/>
        </p:spPr>
        <p:txBody>
          <a:bodyPr/>
          <a:lstStyle/>
          <a:p>
            <a:endParaRPr lang="en-IN"/>
          </a:p>
        </p:txBody>
      </p:sp>
      <p:sp>
        <p:nvSpPr>
          <p:cNvPr id="9" name="Line 12"/>
          <p:cNvSpPr>
            <a:spLocks noChangeShapeType="1"/>
          </p:cNvSpPr>
          <p:nvPr/>
        </p:nvSpPr>
        <p:spPr bwMode="auto">
          <a:xfrm flipH="1">
            <a:off x="4572000" y="2438400"/>
            <a:ext cx="2362200" cy="0"/>
          </a:xfrm>
          <a:prstGeom prst="line">
            <a:avLst/>
          </a:prstGeom>
          <a:noFill/>
          <a:ln w="25400">
            <a:solidFill>
              <a:schemeClr val="tx1"/>
            </a:solidFill>
            <a:round/>
            <a:headEnd/>
            <a:tailEnd/>
          </a:ln>
          <a:effectLst/>
        </p:spPr>
        <p:txBody>
          <a:bodyPr/>
          <a:lstStyle/>
          <a:p>
            <a:endParaRPr lang="en-IN"/>
          </a:p>
        </p:txBody>
      </p:sp>
      <p:sp>
        <p:nvSpPr>
          <p:cNvPr id="10" name="Text Box 13"/>
          <p:cNvSpPr txBox="1">
            <a:spLocks noChangeArrowheads="1"/>
          </p:cNvSpPr>
          <p:nvPr/>
        </p:nvSpPr>
        <p:spPr bwMode="auto">
          <a:xfrm>
            <a:off x="4495800" y="1905000"/>
            <a:ext cx="2474913" cy="396875"/>
          </a:xfrm>
          <a:prstGeom prst="rect">
            <a:avLst/>
          </a:prstGeom>
          <a:noFill/>
          <a:ln w="9525">
            <a:noFill/>
            <a:miter lim="800000"/>
            <a:headEnd/>
            <a:tailEnd/>
          </a:ln>
          <a:effectLst/>
        </p:spPr>
        <p:txBody>
          <a:bodyPr wrap="none">
            <a:spAutoFit/>
          </a:bodyPr>
          <a:lstStyle/>
          <a:p>
            <a:r>
              <a:rPr lang="en-US" sz="2000" b="1">
                <a:latin typeface="Times New Roman" pitchFamily="18" charset="0"/>
              </a:rPr>
              <a:t>Additional Discovery</a:t>
            </a:r>
          </a:p>
        </p:txBody>
      </p:sp>
      <p:sp>
        <p:nvSpPr>
          <p:cNvPr id="11" name="AutoShape 14"/>
          <p:cNvSpPr>
            <a:spLocks noChangeArrowheads="1"/>
          </p:cNvSpPr>
          <p:nvPr/>
        </p:nvSpPr>
        <p:spPr bwMode="auto">
          <a:xfrm>
            <a:off x="3733800" y="3962400"/>
            <a:ext cx="1600200" cy="762000"/>
          </a:xfrm>
          <a:prstGeom prst="roundRect">
            <a:avLst>
              <a:gd name="adj" fmla="val 16667"/>
            </a:avLst>
          </a:prstGeom>
          <a:noFill/>
          <a:ln w="25400">
            <a:solidFill>
              <a:schemeClr val="tx1"/>
            </a:solidFill>
            <a:round/>
            <a:headEnd/>
            <a:tailEnd/>
          </a:ln>
          <a:effectLst/>
        </p:spPr>
        <p:txBody>
          <a:bodyPr wrap="none" anchor="ctr"/>
          <a:lstStyle/>
          <a:p>
            <a:pPr algn="ctr"/>
            <a:r>
              <a:rPr lang="en-US" sz="2400">
                <a:latin typeface="Times New Roman" pitchFamily="18" charset="0"/>
              </a:rPr>
              <a:t>Reporting</a:t>
            </a:r>
          </a:p>
        </p:txBody>
      </p:sp>
      <p:sp>
        <p:nvSpPr>
          <p:cNvPr id="12" name="Line 15"/>
          <p:cNvSpPr>
            <a:spLocks noChangeShapeType="1"/>
          </p:cNvSpPr>
          <p:nvPr/>
        </p:nvSpPr>
        <p:spPr bwMode="auto">
          <a:xfrm>
            <a:off x="6934200" y="3657600"/>
            <a:ext cx="0" cy="685800"/>
          </a:xfrm>
          <a:prstGeom prst="line">
            <a:avLst/>
          </a:prstGeom>
          <a:noFill/>
          <a:ln w="25400">
            <a:solidFill>
              <a:schemeClr val="tx1"/>
            </a:solidFill>
            <a:round/>
            <a:headEnd/>
            <a:tailEnd/>
          </a:ln>
          <a:effectLst/>
        </p:spPr>
        <p:txBody>
          <a:bodyPr/>
          <a:lstStyle/>
          <a:p>
            <a:endParaRPr lang="en-IN"/>
          </a:p>
        </p:txBody>
      </p:sp>
      <p:sp>
        <p:nvSpPr>
          <p:cNvPr id="13" name="Line 16"/>
          <p:cNvSpPr>
            <a:spLocks noChangeShapeType="1"/>
          </p:cNvSpPr>
          <p:nvPr/>
        </p:nvSpPr>
        <p:spPr bwMode="auto">
          <a:xfrm>
            <a:off x="2057400" y="3657600"/>
            <a:ext cx="0" cy="685800"/>
          </a:xfrm>
          <a:prstGeom prst="line">
            <a:avLst/>
          </a:prstGeom>
          <a:noFill/>
          <a:ln w="25400">
            <a:solidFill>
              <a:schemeClr val="tx1"/>
            </a:solidFill>
            <a:round/>
            <a:headEnd/>
            <a:tailEnd/>
          </a:ln>
          <a:effectLst/>
        </p:spPr>
        <p:txBody>
          <a:bodyPr/>
          <a:lstStyle/>
          <a:p>
            <a:endParaRPr lang="en-IN"/>
          </a:p>
        </p:txBody>
      </p:sp>
      <p:sp>
        <p:nvSpPr>
          <p:cNvPr id="14" name="Line 17"/>
          <p:cNvSpPr>
            <a:spLocks noChangeShapeType="1"/>
          </p:cNvSpPr>
          <p:nvPr/>
        </p:nvSpPr>
        <p:spPr bwMode="auto">
          <a:xfrm flipH="1">
            <a:off x="5334000" y="4343400"/>
            <a:ext cx="1600200" cy="0"/>
          </a:xfrm>
          <a:prstGeom prst="line">
            <a:avLst/>
          </a:prstGeom>
          <a:noFill/>
          <a:ln w="25400">
            <a:solidFill>
              <a:schemeClr val="tx1"/>
            </a:solidFill>
            <a:round/>
            <a:headEnd/>
            <a:tailEnd type="triangle" w="med" len="med"/>
          </a:ln>
          <a:effectLst/>
        </p:spPr>
        <p:txBody>
          <a:bodyPr/>
          <a:lstStyle/>
          <a:p>
            <a:endParaRPr lang="en-IN"/>
          </a:p>
        </p:txBody>
      </p:sp>
      <p:sp>
        <p:nvSpPr>
          <p:cNvPr id="15" name="Line 18"/>
          <p:cNvSpPr>
            <a:spLocks noChangeShapeType="1"/>
          </p:cNvSpPr>
          <p:nvPr/>
        </p:nvSpPr>
        <p:spPr bwMode="auto">
          <a:xfrm flipH="1">
            <a:off x="2057400" y="4343400"/>
            <a:ext cx="1676400" cy="0"/>
          </a:xfrm>
          <a:prstGeom prst="line">
            <a:avLst/>
          </a:prstGeom>
          <a:noFill/>
          <a:ln w="25400">
            <a:solidFill>
              <a:schemeClr val="tx1"/>
            </a:solidFill>
            <a:round/>
            <a:headEnd type="triangle" w="med" len="med"/>
            <a:tailEnd/>
          </a:ln>
          <a:effectLst/>
        </p:spPr>
        <p:txBody>
          <a:bodyPr/>
          <a:lstStyle/>
          <a:p>
            <a:endParaRPr lang="en-IN"/>
          </a:p>
        </p:txBody>
      </p:sp>
      <p:sp>
        <p:nvSpPr>
          <p:cNvPr id="16" name="AutoShape 19"/>
          <p:cNvSpPr>
            <a:spLocks noChangeArrowheads="1"/>
          </p:cNvSpPr>
          <p:nvPr/>
        </p:nvSpPr>
        <p:spPr bwMode="auto">
          <a:xfrm>
            <a:off x="2895600" y="3124200"/>
            <a:ext cx="838200" cy="304800"/>
          </a:xfrm>
          <a:prstGeom prst="rightArrow">
            <a:avLst>
              <a:gd name="adj1" fmla="val 50000"/>
              <a:gd name="adj2" fmla="val 68750"/>
            </a:avLst>
          </a:prstGeom>
          <a:solidFill>
            <a:schemeClr val="accent1"/>
          </a:solidFill>
          <a:ln w="25400">
            <a:solidFill>
              <a:schemeClr val="tx1"/>
            </a:solidFill>
            <a:miter lim="800000"/>
            <a:headEnd/>
            <a:tailEnd/>
          </a:ln>
          <a:effectLst/>
        </p:spPr>
        <p:txBody>
          <a:bodyPr wrap="none" anchor="ctr"/>
          <a:lstStyle/>
          <a:p>
            <a:endParaRPr lang="en-IN"/>
          </a:p>
        </p:txBody>
      </p:sp>
      <p:sp>
        <p:nvSpPr>
          <p:cNvPr id="17" name="AutoShape 20"/>
          <p:cNvSpPr>
            <a:spLocks noChangeArrowheads="1"/>
          </p:cNvSpPr>
          <p:nvPr/>
        </p:nvSpPr>
        <p:spPr bwMode="auto">
          <a:xfrm>
            <a:off x="5334000" y="3124200"/>
            <a:ext cx="838200" cy="304800"/>
          </a:xfrm>
          <a:prstGeom prst="rightArrow">
            <a:avLst>
              <a:gd name="adj1" fmla="val 50000"/>
              <a:gd name="adj2" fmla="val 68750"/>
            </a:avLst>
          </a:prstGeom>
          <a:solidFill>
            <a:schemeClr val="accent1"/>
          </a:solidFill>
          <a:ln w="25400">
            <a:solidFill>
              <a:schemeClr val="tx1"/>
            </a:solidFill>
            <a:miter lim="800000"/>
            <a:headEnd/>
            <a:tailEnd/>
          </a:ln>
          <a:effectLst/>
        </p:spPr>
        <p:txBody>
          <a:bodyPr wrap="none" anchor="ctr"/>
          <a:lstStyle/>
          <a:p>
            <a:endParaRPr lang="en-IN"/>
          </a:p>
        </p:txBody>
      </p:sp>
      <p:sp>
        <p:nvSpPr>
          <p:cNvPr id="19" name="AutoShape 23"/>
          <p:cNvSpPr>
            <a:spLocks noChangeArrowheads="1"/>
          </p:cNvSpPr>
          <p:nvPr/>
        </p:nvSpPr>
        <p:spPr bwMode="auto">
          <a:xfrm>
            <a:off x="1600200" y="1676400"/>
            <a:ext cx="2517775" cy="981075"/>
          </a:xfrm>
          <a:prstGeom prst="wedgeRoundRectCallout">
            <a:avLst>
              <a:gd name="adj1" fmla="val 43819"/>
              <a:gd name="adj2" fmla="val 69255"/>
              <a:gd name="adj3" fmla="val 16667"/>
            </a:avLst>
          </a:prstGeom>
          <a:solidFill>
            <a:srgbClr val="FFFF99"/>
          </a:solidFill>
          <a:ln w="19050">
            <a:noFill/>
            <a:prstDash val="dash"/>
            <a:miter lim="800000"/>
            <a:headEnd/>
            <a:tailEnd/>
          </a:ln>
          <a:effectLst/>
        </p:spPr>
        <p:txBody>
          <a:bodyPr wrap="none">
            <a:spAutoFit/>
          </a:bodyPr>
          <a:lstStyle/>
          <a:p>
            <a:pPr marL="228600" indent="-228600">
              <a:lnSpc>
                <a:spcPct val="90000"/>
              </a:lnSpc>
              <a:buFontTx/>
              <a:buChar char="•"/>
            </a:pPr>
            <a:r>
              <a:rPr lang="en-US" sz="2000" dirty="0">
                <a:latin typeface="Batang" pitchFamily="18" charset="-127"/>
              </a:rPr>
              <a:t>Reconnaissance</a:t>
            </a:r>
          </a:p>
          <a:p>
            <a:pPr marL="228600" indent="-228600">
              <a:lnSpc>
                <a:spcPct val="90000"/>
              </a:lnSpc>
              <a:buFontTx/>
              <a:buChar char="•"/>
            </a:pPr>
            <a:r>
              <a:rPr lang="en-US" sz="2000" dirty="0">
                <a:latin typeface="Batang" pitchFamily="18" charset="-127"/>
              </a:rPr>
              <a:t>Scanning</a:t>
            </a:r>
          </a:p>
          <a:p>
            <a:pPr marL="228600" indent="-228600">
              <a:lnSpc>
                <a:spcPct val="90000"/>
              </a:lnSpc>
              <a:buFontTx/>
              <a:buChar char="•"/>
            </a:pPr>
            <a:r>
              <a:rPr lang="en-US" sz="2000" dirty="0">
                <a:latin typeface="Batang" pitchFamily="18" charset="-127"/>
              </a:rPr>
              <a:t>Enumerating</a:t>
            </a:r>
          </a:p>
        </p:txBody>
      </p:sp>
      <p:sp>
        <p:nvSpPr>
          <p:cNvPr id="20" name="AutoShape 25"/>
          <p:cNvSpPr>
            <a:spLocks noChangeArrowheads="1"/>
          </p:cNvSpPr>
          <p:nvPr/>
        </p:nvSpPr>
        <p:spPr bwMode="auto">
          <a:xfrm>
            <a:off x="6172200" y="4038600"/>
            <a:ext cx="2386013" cy="915988"/>
          </a:xfrm>
          <a:prstGeom prst="wedgeRectCallout">
            <a:avLst>
              <a:gd name="adj1" fmla="val -33565"/>
              <a:gd name="adj2" fmla="val -81889"/>
            </a:avLst>
          </a:prstGeom>
          <a:solidFill>
            <a:srgbClr val="CCFFFF"/>
          </a:solidFill>
          <a:ln w="9525">
            <a:noFill/>
            <a:miter lim="800000"/>
            <a:headEnd/>
            <a:tailEnd/>
          </a:ln>
          <a:effectLst/>
        </p:spPr>
        <p:txBody>
          <a:bodyPr wrap="none">
            <a:spAutoFit/>
          </a:bodyPr>
          <a:lstStyle/>
          <a:p>
            <a:pPr marL="168275" indent="-168275">
              <a:lnSpc>
                <a:spcPct val="90000"/>
              </a:lnSpc>
              <a:buFontTx/>
              <a:buChar char="•"/>
            </a:pPr>
            <a:r>
              <a:rPr lang="en-US" sz="2000">
                <a:latin typeface="Times New Roman" pitchFamily="18" charset="0"/>
              </a:rPr>
              <a:t>Gaining Access</a:t>
            </a:r>
          </a:p>
          <a:p>
            <a:pPr marL="168275" indent="-168275">
              <a:lnSpc>
                <a:spcPct val="90000"/>
              </a:lnSpc>
              <a:buFontTx/>
              <a:buChar char="•"/>
            </a:pPr>
            <a:r>
              <a:rPr lang="en-US" sz="2000">
                <a:latin typeface="Times New Roman" pitchFamily="18" charset="0"/>
              </a:rPr>
              <a:t>Escalating Privilege</a:t>
            </a:r>
          </a:p>
          <a:p>
            <a:pPr marL="168275" indent="-168275">
              <a:lnSpc>
                <a:spcPct val="90000"/>
              </a:lnSpc>
              <a:buFontTx/>
              <a:buChar char="•"/>
            </a:pPr>
            <a:r>
              <a:rPr lang="en-US" sz="2000">
                <a:latin typeface="Times New Roman" pitchFamily="18" charset="0"/>
              </a:rPr>
              <a:t>System Browsing   </a:t>
            </a:r>
          </a:p>
        </p:txBody>
      </p:sp>
      <p:sp>
        <p:nvSpPr>
          <p:cNvPr id="21" name="AutoShape 26"/>
          <p:cNvSpPr>
            <a:spLocks noChangeArrowheads="1"/>
          </p:cNvSpPr>
          <p:nvPr/>
        </p:nvSpPr>
        <p:spPr bwMode="auto">
          <a:xfrm>
            <a:off x="3733800" y="5334000"/>
            <a:ext cx="1600200" cy="762000"/>
          </a:xfrm>
          <a:prstGeom prst="roundRect">
            <a:avLst>
              <a:gd name="adj" fmla="val 16667"/>
            </a:avLst>
          </a:prstGeom>
          <a:solidFill>
            <a:srgbClr val="FFCC99">
              <a:alpha val="49001"/>
            </a:srgbClr>
          </a:solidFill>
          <a:ln w="25400">
            <a:solidFill>
              <a:schemeClr val="tx1"/>
            </a:solidFill>
            <a:round/>
            <a:headEnd/>
            <a:tailEnd/>
          </a:ln>
          <a:effectLst/>
        </p:spPr>
        <p:txBody>
          <a:bodyPr wrap="none" anchor="ctr"/>
          <a:lstStyle/>
          <a:p>
            <a:pPr algn="ctr"/>
            <a:r>
              <a:rPr lang="en-US" sz="2400">
                <a:latin typeface="Times New Roman" pitchFamily="18" charset="0"/>
              </a:rPr>
              <a:t>Actions</a:t>
            </a:r>
          </a:p>
        </p:txBody>
      </p:sp>
      <p:sp>
        <p:nvSpPr>
          <p:cNvPr id="22" name="AutoShape 27"/>
          <p:cNvSpPr>
            <a:spLocks noChangeArrowheads="1"/>
          </p:cNvSpPr>
          <p:nvPr/>
        </p:nvSpPr>
        <p:spPr bwMode="auto">
          <a:xfrm>
            <a:off x="4343400" y="4724400"/>
            <a:ext cx="381000" cy="609600"/>
          </a:xfrm>
          <a:prstGeom prst="downArrow">
            <a:avLst>
              <a:gd name="adj1" fmla="val 50000"/>
              <a:gd name="adj2" fmla="val 40000"/>
            </a:avLst>
          </a:prstGeom>
          <a:solidFill>
            <a:schemeClr val="accent1"/>
          </a:solidFill>
          <a:ln w="25400">
            <a:solidFill>
              <a:schemeClr val="tx1"/>
            </a:solidFill>
            <a:miter lim="800000"/>
            <a:headEnd/>
            <a:tailEnd/>
          </a:ln>
          <a:effectLst/>
        </p:spPr>
        <p:txBody>
          <a:bodyPr wrap="none" anchor="ctr"/>
          <a:lstStyle/>
          <a:p>
            <a:endParaRPr lang="en-IN"/>
          </a:p>
        </p:txBody>
      </p:sp>
      <p:sp>
        <p:nvSpPr>
          <p:cNvPr id="23" name="AutoShape 28"/>
          <p:cNvSpPr>
            <a:spLocks noChangeArrowheads="1"/>
          </p:cNvSpPr>
          <p:nvPr/>
        </p:nvSpPr>
        <p:spPr bwMode="auto">
          <a:xfrm>
            <a:off x="609600" y="4624388"/>
            <a:ext cx="2844800" cy="1616075"/>
          </a:xfrm>
          <a:prstGeom prst="wedgeRectCallout">
            <a:avLst>
              <a:gd name="adj1" fmla="val 58537"/>
              <a:gd name="adj2" fmla="val 15324"/>
            </a:avLst>
          </a:prstGeom>
          <a:solidFill>
            <a:srgbClr val="FFCC99">
              <a:alpha val="49001"/>
            </a:srgbClr>
          </a:solidFill>
          <a:ln w="9525">
            <a:noFill/>
            <a:miter lim="800000"/>
            <a:headEnd/>
            <a:tailEnd/>
          </a:ln>
          <a:effectLst/>
        </p:spPr>
        <p:txBody>
          <a:bodyPr wrap="none">
            <a:spAutoFit/>
          </a:bodyPr>
          <a:lstStyle/>
          <a:p>
            <a:pPr marL="168275" indent="-168275">
              <a:buFontTx/>
              <a:buChar char="•"/>
            </a:pPr>
            <a:r>
              <a:rPr lang="en-US" sz="2000">
                <a:latin typeface="Times New Roman" pitchFamily="18" charset="0"/>
              </a:rPr>
              <a:t>Lack of Security Policy </a:t>
            </a:r>
          </a:p>
          <a:p>
            <a:pPr marL="168275" indent="-168275">
              <a:buFontTx/>
              <a:buChar char="•"/>
            </a:pPr>
            <a:r>
              <a:rPr lang="en-US" sz="2000">
                <a:latin typeface="Times New Roman" pitchFamily="18" charset="0"/>
              </a:rPr>
              <a:t>Poorly Enforced Policy</a:t>
            </a:r>
          </a:p>
          <a:p>
            <a:pPr marL="168275" indent="-168275">
              <a:buFontTx/>
              <a:buChar char="•"/>
            </a:pPr>
            <a:r>
              <a:rPr lang="en-US" sz="2000">
                <a:latin typeface="Times New Roman" pitchFamily="18" charset="0"/>
              </a:rPr>
              <a:t>Misconfiguration</a:t>
            </a:r>
          </a:p>
          <a:p>
            <a:pPr marL="168275" indent="-168275">
              <a:buFontTx/>
              <a:buChar char="•"/>
            </a:pPr>
            <a:r>
              <a:rPr lang="en-US" sz="2000">
                <a:latin typeface="Times New Roman" pitchFamily="18" charset="0"/>
              </a:rPr>
              <a:t>Software reliability</a:t>
            </a:r>
          </a:p>
          <a:p>
            <a:pPr marL="168275" indent="-168275">
              <a:buFontTx/>
              <a:buChar char="•"/>
            </a:pPr>
            <a:r>
              <a:rPr lang="en-US" sz="2000">
                <a:latin typeface="Times New Roman" pitchFamily="18" charset="0"/>
              </a:rPr>
              <a:t>Failure to apply patches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1863" y="457200"/>
            <a:ext cx="8212137" cy="492443"/>
          </a:xfrm>
        </p:spPr>
        <p:txBody>
          <a:bodyPr/>
          <a:lstStyle/>
          <a:p>
            <a:r>
              <a:rPr lang="en-IN" dirty="0">
                <a:latin typeface="Bookman Old Style" pitchFamily="18" charset="0"/>
              </a:rPr>
              <a:t>Discovery Phase of VAPT</a:t>
            </a:r>
          </a:p>
        </p:txBody>
      </p:sp>
      <p:sp>
        <p:nvSpPr>
          <p:cNvPr id="4" name="Rectangle 74"/>
          <p:cNvSpPr>
            <a:spLocks noChangeArrowheads="1"/>
          </p:cNvSpPr>
          <p:nvPr/>
        </p:nvSpPr>
        <p:spPr bwMode="auto">
          <a:xfrm>
            <a:off x="654050" y="1143000"/>
            <a:ext cx="2514600" cy="5029200"/>
          </a:xfrm>
          <a:prstGeom prst="rect">
            <a:avLst/>
          </a:prstGeom>
          <a:solidFill>
            <a:srgbClr val="FFFF99"/>
          </a:solidFill>
          <a:ln w="9525">
            <a:noFill/>
            <a:miter lim="800000"/>
            <a:headEnd/>
            <a:tailEnd/>
          </a:ln>
          <a:effectLst/>
        </p:spPr>
        <p:txBody>
          <a:bodyPr wrap="none" anchor="ctr"/>
          <a:lstStyle/>
          <a:p>
            <a:endParaRPr lang="en-IN"/>
          </a:p>
        </p:txBody>
      </p:sp>
      <p:sp>
        <p:nvSpPr>
          <p:cNvPr id="5" name="Rectangle 73"/>
          <p:cNvSpPr>
            <a:spLocks noChangeArrowheads="1"/>
          </p:cNvSpPr>
          <p:nvPr/>
        </p:nvSpPr>
        <p:spPr bwMode="auto">
          <a:xfrm>
            <a:off x="3168650" y="1143000"/>
            <a:ext cx="4800600" cy="5029200"/>
          </a:xfrm>
          <a:prstGeom prst="rect">
            <a:avLst/>
          </a:prstGeom>
          <a:solidFill>
            <a:srgbClr val="FFCC99"/>
          </a:solidFill>
          <a:ln w="9525">
            <a:noFill/>
            <a:miter lim="800000"/>
            <a:headEnd/>
            <a:tailEnd/>
          </a:ln>
          <a:effectLst/>
        </p:spPr>
        <p:txBody>
          <a:bodyPr wrap="none" anchor="ctr"/>
          <a:lstStyle/>
          <a:p>
            <a:endParaRPr lang="en-IN"/>
          </a:p>
        </p:txBody>
      </p:sp>
      <p:sp>
        <p:nvSpPr>
          <p:cNvPr id="6" name="Line 56"/>
          <p:cNvSpPr>
            <a:spLocks noChangeShapeType="1"/>
          </p:cNvSpPr>
          <p:nvPr/>
        </p:nvSpPr>
        <p:spPr bwMode="auto">
          <a:xfrm>
            <a:off x="654050" y="1143000"/>
            <a:ext cx="0" cy="304800"/>
          </a:xfrm>
          <a:prstGeom prst="line">
            <a:avLst/>
          </a:prstGeom>
          <a:noFill/>
          <a:ln w="25400">
            <a:solidFill>
              <a:schemeClr val="tx1"/>
            </a:solidFill>
            <a:round/>
            <a:headEnd/>
            <a:tailEnd/>
          </a:ln>
          <a:effectLst/>
        </p:spPr>
        <p:txBody>
          <a:bodyPr/>
          <a:lstStyle/>
          <a:p>
            <a:endParaRPr lang="en-IN"/>
          </a:p>
        </p:txBody>
      </p:sp>
      <p:sp>
        <p:nvSpPr>
          <p:cNvPr id="7" name="Line 57"/>
          <p:cNvSpPr>
            <a:spLocks noChangeShapeType="1"/>
          </p:cNvSpPr>
          <p:nvPr/>
        </p:nvSpPr>
        <p:spPr bwMode="auto">
          <a:xfrm>
            <a:off x="3168650" y="1143000"/>
            <a:ext cx="0" cy="304800"/>
          </a:xfrm>
          <a:prstGeom prst="line">
            <a:avLst/>
          </a:prstGeom>
          <a:noFill/>
          <a:ln w="25400">
            <a:solidFill>
              <a:schemeClr val="tx1"/>
            </a:solidFill>
            <a:round/>
            <a:headEnd/>
            <a:tailEnd/>
          </a:ln>
          <a:effectLst/>
        </p:spPr>
        <p:txBody>
          <a:bodyPr/>
          <a:lstStyle/>
          <a:p>
            <a:endParaRPr lang="en-IN"/>
          </a:p>
        </p:txBody>
      </p:sp>
      <p:sp>
        <p:nvSpPr>
          <p:cNvPr id="8" name="Line 58"/>
          <p:cNvSpPr>
            <a:spLocks noChangeShapeType="1"/>
          </p:cNvSpPr>
          <p:nvPr/>
        </p:nvSpPr>
        <p:spPr bwMode="auto">
          <a:xfrm>
            <a:off x="7969250" y="1143000"/>
            <a:ext cx="0" cy="304800"/>
          </a:xfrm>
          <a:prstGeom prst="line">
            <a:avLst/>
          </a:prstGeom>
          <a:noFill/>
          <a:ln w="25400">
            <a:solidFill>
              <a:schemeClr val="tx1"/>
            </a:solidFill>
            <a:round/>
            <a:headEnd/>
            <a:tailEnd/>
          </a:ln>
          <a:effectLst/>
        </p:spPr>
        <p:txBody>
          <a:bodyPr/>
          <a:lstStyle/>
          <a:p>
            <a:endParaRPr lang="en-IN"/>
          </a:p>
        </p:txBody>
      </p:sp>
      <p:sp>
        <p:nvSpPr>
          <p:cNvPr id="9" name="Line 59"/>
          <p:cNvSpPr>
            <a:spLocks noChangeShapeType="1"/>
          </p:cNvSpPr>
          <p:nvPr/>
        </p:nvSpPr>
        <p:spPr bwMode="auto">
          <a:xfrm>
            <a:off x="8959850" y="1143000"/>
            <a:ext cx="0" cy="304800"/>
          </a:xfrm>
          <a:prstGeom prst="line">
            <a:avLst/>
          </a:prstGeom>
          <a:noFill/>
          <a:ln w="25400">
            <a:solidFill>
              <a:schemeClr val="tx1"/>
            </a:solidFill>
            <a:round/>
            <a:headEnd/>
            <a:tailEnd/>
          </a:ln>
          <a:effectLst/>
        </p:spPr>
        <p:txBody>
          <a:bodyPr/>
          <a:lstStyle/>
          <a:p>
            <a:endParaRPr lang="en-IN"/>
          </a:p>
        </p:txBody>
      </p:sp>
      <p:sp>
        <p:nvSpPr>
          <p:cNvPr id="10" name="Line 60"/>
          <p:cNvSpPr>
            <a:spLocks noChangeShapeType="1"/>
          </p:cNvSpPr>
          <p:nvPr/>
        </p:nvSpPr>
        <p:spPr bwMode="auto">
          <a:xfrm flipV="1">
            <a:off x="7969250" y="1257300"/>
            <a:ext cx="0" cy="3962400"/>
          </a:xfrm>
          <a:prstGeom prst="line">
            <a:avLst/>
          </a:prstGeom>
          <a:noFill/>
          <a:ln w="19050">
            <a:solidFill>
              <a:schemeClr val="tx1"/>
            </a:solidFill>
            <a:prstDash val="dash"/>
            <a:round/>
            <a:headEnd/>
            <a:tailEnd/>
          </a:ln>
          <a:effectLst/>
        </p:spPr>
        <p:txBody>
          <a:bodyPr/>
          <a:lstStyle/>
          <a:p>
            <a:endParaRPr lang="en-IN"/>
          </a:p>
        </p:txBody>
      </p:sp>
      <p:sp>
        <p:nvSpPr>
          <p:cNvPr id="11" name="Line 61"/>
          <p:cNvSpPr>
            <a:spLocks noChangeShapeType="1"/>
          </p:cNvSpPr>
          <p:nvPr/>
        </p:nvSpPr>
        <p:spPr bwMode="auto">
          <a:xfrm>
            <a:off x="654050" y="1295400"/>
            <a:ext cx="2514600" cy="0"/>
          </a:xfrm>
          <a:prstGeom prst="line">
            <a:avLst/>
          </a:prstGeom>
          <a:noFill/>
          <a:ln w="12700">
            <a:solidFill>
              <a:schemeClr val="tx1"/>
            </a:solidFill>
            <a:round/>
            <a:headEnd type="triangle" w="med" len="med"/>
            <a:tailEnd type="triangle" w="med" len="med"/>
          </a:ln>
          <a:effectLst/>
        </p:spPr>
        <p:txBody>
          <a:bodyPr/>
          <a:lstStyle/>
          <a:p>
            <a:endParaRPr lang="en-IN"/>
          </a:p>
        </p:txBody>
      </p:sp>
      <p:sp>
        <p:nvSpPr>
          <p:cNvPr id="12" name="Line 62"/>
          <p:cNvSpPr>
            <a:spLocks noChangeShapeType="1"/>
          </p:cNvSpPr>
          <p:nvPr/>
        </p:nvSpPr>
        <p:spPr bwMode="auto">
          <a:xfrm>
            <a:off x="3168650" y="1295400"/>
            <a:ext cx="4800600" cy="0"/>
          </a:xfrm>
          <a:prstGeom prst="line">
            <a:avLst/>
          </a:prstGeom>
          <a:noFill/>
          <a:ln w="12700">
            <a:solidFill>
              <a:schemeClr val="tx1"/>
            </a:solidFill>
            <a:round/>
            <a:headEnd type="triangle" w="med" len="med"/>
            <a:tailEnd type="triangle" w="med" len="med"/>
          </a:ln>
          <a:effectLst/>
        </p:spPr>
        <p:txBody>
          <a:bodyPr/>
          <a:lstStyle/>
          <a:p>
            <a:endParaRPr lang="en-IN"/>
          </a:p>
        </p:txBody>
      </p:sp>
      <p:sp>
        <p:nvSpPr>
          <p:cNvPr id="13" name="Line 63"/>
          <p:cNvSpPr>
            <a:spLocks noChangeShapeType="1"/>
          </p:cNvSpPr>
          <p:nvPr/>
        </p:nvSpPr>
        <p:spPr bwMode="auto">
          <a:xfrm>
            <a:off x="7969250" y="1295400"/>
            <a:ext cx="990600" cy="0"/>
          </a:xfrm>
          <a:prstGeom prst="line">
            <a:avLst/>
          </a:prstGeom>
          <a:noFill/>
          <a:ln w="12700">
            <a:solidFill>
              <a:schemeClr val="tx1"/>
            </a:solidFill>
            <a:round/>
            <a:headEnd type="triangle" w="med" len="med"/>
            <a:tailEnd type="triangle" w="med" len="med"/>
          </a:ln>
          <a:effectLst/>
        </p:spPr>
        <p:txBody>
          <a:bodyPr/>
          <a:lstStyle/>
          <a:p>
            <a:endParaRPr lang="en-IN"/>
          </a:p>
        </p:txBody>
      </p:sp>
      <p:sp>
        <p:nvSpPr>
          <p:cNvPr id="14" name="Text Box 64"/>
          <p:cNvSpPr txBox="1">
            <a:spLocks noChangeArrowheads="1"/>
          </p:cNvSpPr>
          <p:nvPr/>
        </p:nvSpPr>
        <p:spPr bwMode="auto">
          <a:xfrm>
            <a:off x="1187450" y="1128713"/>
            <a:ext cx="1428750" cy="366712"/>
          </a:xfrm>
          <a:prstGeom prst="rect">
            <a:avLst/>
          </a:prstGeom>
          <a:solidFill>
            <a:srgbClr val="DDDDDD"/>
          </a:solidFill>
          <a:ln w="9525">
            <a:noFill/>
            <a:miter lim="800000"/>
            <a:headEnd/>
            <a:tailEnd/>
          </a:ln>
          <a:effectLst/>
        </p:spPr>
        <p:txBody>
          <a:bodyPr wrap="none">
            <a:spAutoFit/>
          </a:bodyPr>
          <a:lstStyle/>
          <a:p>
            <a:r>
              <a:rPr lang="en-US" b="1">
                <a:latin typeface="Times New Roman" pitchFamily="18" charset="0"/>
              </a:rPr>
              <a:t>Footprinting</a:t>
            </a:r>
          </a:p>
        </p:txBody>
      </p:sp>
      <p:sp>
        <p:nvSpPr>
          <p:cNvPr id="15" name="Text Box 65"/>
          <p:cNvSpPr txBox="1">
            <a:spLocks noChangeArrowheads="1"/>
          </p:cNvSpPr>
          <p:nvPr/>
        </p:nvSpPr>
        <p:spPr bwMode="auto">
          <a:xfrm>
            <a:off x="4768850" y="1128713"/>
            <a:ext cx="1574800" cy="366712"/>
          </a:xfrm>
          <a:prstGeom prst="rect">
            <a:avLst/>
          </a:prstGeom>
          <a:solidFill>
            <a:srgbClr val="DDDDDD"/>
          </a:solidFill>
          <a:ln w="9525">
            <a:noFill/>
            <a:miter lim="800000"/>
            <a:headEnd/>
            <a:tailEnd/>
          </a:ln>
          <a:effectLst/>
        </p:spPr>
        <p:txBody>
          <a:bodyPr wrap="none">
            <a:spAutoFit/>
          </a:bodyPr>
          <a:lstStyle/>
          <a:p>
            <a:r>
              <a:rPr lang="en-US" b="1">
                <a:latin typeface="Times New Roman" pitchFamily="18" charset="0"/>
              </a:rPr>
              <a:t>Port Scanning</a:t>
            </a:r>
          </a:p>
        </p:txBody>
      </p:sp>
      <p:sp>
        <p:nvSpPr>
          <p:cNvPr id="16" name="Text Box 66"/>
          <p:cNvSpPr txBox="1">
            <a:spLocks noChangeArrowheads="1"/>
          </p:cNvSpPr>
          <p:nvPr/>
        </p:nvSpPr>
        <p:spPr bwMode="auto">
          <a:xfrm>
            <a:off x="7664450" y="1600200"/>
            <a:ext cx="1479550" cy="366713"/>
          </a:xfrm>
          <a:prstGeom prst="rect">
            <a:avLst/>
          </a:prstGeom>
          <a:solidFill>
            <a:srgbClr val="DDDDDD"/>
          </a:solidFill>
          <a:ln w="9525">
            <a:noFill/>
            <a:miter lim="800000"/>
            <a:headEnd/>
            <a:tailEnd/>
          </a:ln>
          <a:effectLst/>
        </p:spPr>
        <p:txBody>
          <a:bodyPr wrap="none">
            <a:spAutoFit/>
          </a:bodyPr>
          <a:lstStyle/>
          <a:p>
            <a:r>
              <a:rPr lang="en-US" b="1">
                <a:latin typeface="Times New Roman" pitchFamily="18" charset="0"/>
              </a:rPr>
              <a:t>Enumerating</a:t>
            </a:r>
          </a:p>
        </p:txBody>
      </p:sp>
      <p:sp>
        <p:nvSpPr>
          <p:cNvPr id="17" name="Text Box 67"/>
          <p:cNvSpPr txBox="1">
            <a:spLocks noChangeArrowheads="1"/>
          </p:cNvSpPr>
          <p:nvPr/>
        </p:nvSpPr>
        <p:spPr bwMode="auto">
          <a:xfrm>
            <a:off x="882650" y="3962400"/>
            <a:ext cx="1503363" cy="1190625"/>
          </a:xfrm>
          <a:prstGeom prst="rect">
            <a:avLst/>
          </a:prstGeom>
          <a:noFill/>
          <a:ln w="9525">
            <a:noFill/>
            <a:miter lim="800000"/>
            <a:headEnd/>
            <a:tailEnd/>
          </a:ln>
          <a:effectLst/>
        </p:spPr>
        <p:txBody>
          <a:bodyPr wrap="none">
            <a:spAutoFit/>
          </a:bodyPr>
          <a:lstStyle/>
          <a:p>
            <a:pPr marL="176213" indent="-176213">
              <a:buFontTx/>
              <a:buChar char="•"/>
            </a:pPr>
            <a:r>
              <a:rPr lang="en-US">
                <a:latin typeface="Times New Roman" pitchFamily="18" charset="0"/>
              </a:rPr>
              <a:t>Whois</a:t>
            </a:r>
          </a:p>
          <a:p>
            <a:pPr marL="176213" indent="-176213">
              <a:buFontTx/>
              <a:buChar char="•"/>
            </a:pPr>
            <a:r>
              <a:rPr lang="en-US">
                <a:latin typeface="Times New Roman" pitchFamily="18" charset="0"/>
              </a:rPr>
              <a:t>SmartWhois</a:t>
            </a:r>
          </a:p>
          <a:p>
            <a:pPr marL="176213" indent="-176213">
              <a:buFontTx/>
              <a:buChar char="•"/>
            </a:pPr>
            <a:r>
              <a:rPr lang="en-US">
                <a:latin typeface="Times New Roman" pitchFamily="18" charset="0"/>
              </a:rPr>
              <a:t>NsLookup</a:t>
            </a:r>
          </a:p>
          <a:p>
            <a:pPr marL="176213" indent="-176213">
              <a:buFontTx/>
              <a:buChar char="•"/>
            </a:pPr>
            <a:r>
              <a:rPr lang="en-US">
                <a:latin typeface="Times New Roman" pitchFamily="18" charset="0"/>
              </a:rPr>
              <a:t>Sam Spade</a:t>
            </a:r>
          </a:p>
        </p:txBody>
      </p:sp>
      <p:sp>
        <p:nvSpPr>
          <p:cNvPr id="18" name="Text Box 68"/>
          <p:cNvSpPr txBox="1">
            <a:spLocks noChangeArrowheads="1"/>
          </p:cNvSpPr>
          <p:nvPr/>
        </p:nvSpPr>
        <p:spPr bwMode="auto">
          <a:xfrm>
            <a:off x="4235450" y="1676400"/>
            <a:ext cx="1350963" cy="1190625"/>
          </a:xfrm>
          <a:prstGeom prst="rect">
            <a:avLst/>
          </a:prstGeom>
          <a:noFill/>
          <a:ln w="9525">
            <a:noFill/>
            <a:miter lim="800000"/>
            <a:headEnd/>
            <a:tailEnd/>
          </a:ln>
          <a:effectLst/>
        </p:spPr>
        <p:txBody>
          <a:bodyPr wrap="none">
            <a:spAutoFit/>
          </a:bodyPr>
          <a:lstStyle/>
          <a:p>
            <a:pPr marL="176213" indent="-176213">
              <a:buFontTx/>
              <a:buChar char="•"/>
            </a:pPr>
            <a:r>
              <a:rPr lang="en-US">
                <a:latin typeface="Times New Roman" pitchFamily="18" charset="0"/>
              </a:rPr>
              <a:t>NMap</a:t>
            </a:r>
          </a:p>
          <a:p>
            <a:pPr marL="176213" indent="-176213">
              <a:buFontTx/>
              <a:buChar char="•"/>
            </a:pPr>
            <a:r>
              <a:rPr lang="en-US">
                <a:latin typeface="Times New Roman" pitchFamily="18" charset="0"/>
              </a:rPr>
              <a:t>Ping</a:t>
            </a:r>
          </a:p>
          <a:p>
            <a:pPr marL="176213" indent="-176213">
              <a:buFontTx/>
              <a:buChar char="•"/>
            </a:pPr>
            <a:r>
              <a:rPr lang="en-US">
                <a:latin typeface="Times New Roman" pitchFamily="18" charset="0"/>
              </a:rPr>
              <a:t>Traceroute</a:t>
            </a:r>
          </a:p>
          <a:p>
            <a:pPr marL="176213" indent="-176213">
              <a:buFontTx/>
              <a:buChar char="•"/>
            </a:pPr>
            <a:r>
              <a:rPr lang="en-US">
                <a:latin typeface="Times New Roman" pitchFamily="18" charset="0"/>
              </a:rPr>
              <a:t>Superscan</a:t>
            </a:r>
          </a:p>
        </p:txBody>
      </p:sp>
      <p:sp>
        <p:nvSpPr>
          <p:cNvPr id="19" name="Line 69"/>
          <p:cNvSpPr>
            <a:spLocks noChangeShapeType="1"/>
          </p:cNvSpPr>
          <p:nvPr/>
        </p:nvSpPr>
        <p:spPr bwMode="auto">
          <a:xfrm>
            <a:off x="3168650" y="1333500"/>
            <a:ext cx="0" cy="3886200"/>
          </a:xfrm>
          <a:prstGeom prst="line">
            <a:avLst/>
          </a:prstGeom>
          <a:noFill/>
          <a:ln w="19050">
            <a:solidFill>
              <a:schemeClr val="tx1"/>
            </a:solidFill>
            <a:prstDash val="dash"/>
            <a:round/>
            <a:headEnd/>
            <a:tailEnd/>
          </a:ln>
          <a:effectLst/>
        </p:spPr>
        <p:txBody>
          <a:bodyPr/>
          <a:lstStyle/>
          <a:p>
            <a:endParaRPr lang="en-IN"/>
          </a:p>
        </p:txBody>
      </p:sp>
      <p:sp>
        <p:nvSpPr>
          <p:cNvPr id="20" name="Rectangle 4"/>
          <p:cNvSpPr>
            <a:spLocks noChangeArrowheads="1"/>
          </p:cNvSpPr>
          <p:nvPr/>
        </p:nvSpPr>
        <p:spPr bwMode="auto">
          <a:xfrm>
            <a:off x="1797050" y="2324100"/>
            <a:ext cx="1371600" cy="457200"/>
          </a:xfrm>
          <a:prstGeom prst="rect">
            <a:avLst/>
          </a:prstGeom>
          <a:solidFill>
            <a:schemeClr val="bg1"/>
          </a:solidFill>
          <a:ln w="25400">
            <a:solidFill>
              <a:schemeClr val="tx1"/>
            </a:solidFill>
            <a:miter lim="800000"/>
            <a:headEnd/>
            <a:tailEnd/>
          </a:ln>
          <a:effectLst/>
        </p:spPr>
        <p:txBody>
          <a:bodyPr wrap="none" anchor="ctr"/>
          <a:lstStyle/>
          <a:p>
            <a:pPr algn="ctr">
              <a:lnSpc>
                <a:spcPct val="80000"/>
              </a:lnSpc>
            </a:pPr>
            <a:r>
              <a:rPr lang="en-US" sz="1600">
                <a:latin typeface="Times New Roman" pitchFamily="18" charset="0"/>
              </a:rPr>
              <a:t>Determine the </a:t>
            </a:r>
          </a:p>
          <a:p>
            <a:pPr algn="ctr">
              <a:lnSpc>
                <a:spcPct val="80000"/>
              </a:lnSpc>
            </a:pPr>
            <a:r>
              <a:rPr lang="en-US" sz="1600">
                <a:latin typeface="Times New Roman" pitchFamily="18" charset="0"/>
              </a:rPr>
              <a:t>Network Range</a:t>
            </a:r>
          </a:p>
        </p:txBody>
      </p:sp>
      <p:sp>
        <p:nvSpPr>
          <p:cNvPr id="21" name="Rectangle 5"/>
          <p:cNvSpPr>
            <a:spLocks noChangeArrowheads="1"/>
          </p:cNvSpPr>
          <p:nvPr/>
        </p:nvSpPr>
        <p:spPr bwMode="auto">
          <a:xfrm>
            <a:off x="2940050" y="3086100"/>
            <a:ext cx="1524000" cy="457200"/>
          </a:xfrm>
          <a:prstGeom prst="rect">
            <a:avLst/>
          </a:prstGeom>
          <a:solidFill>
            <a:schemeClr val="accent1"/>
          </a:solidFill>
          <a:ln w="25400">
            <a:solidFill>
              <a:schemeClr val="tx1"/>
            </a:solidFill>
            <a:miter lim="800000"/>
            <a:headEnd/>
            <a:tailEnd/>
          </a:ln>
          <a:effectLst/>
        </p:spPr>
        <p:txBody>
          <a:bodyPr wrap="none" anchor="ctr"/>
          <a:lstStyle/>
          <a:p>
            <a:pPr algn="ctr">
              <a:lnSpc>
                <a:spcPct val="85000"/>
              </a:lnSpc>
            </a:pPr>
            <a:r>
              <a:rPr lang="en-US" sz="1600">
                <a:latin typeface="Times New Roman" pitchFamily="18" charset="0"/>
              </a:rPr>
              <a:t>Identify </a:t>
            </a:r>
          </a:p>
          <a:p>
            <a:pPr algn="ctr">
              <a:lnSpc>
                <a:spcPct val="85000"/>
              </a:lnSpc>
            </a:pPr>
            <a:r>
              <a:rPr lang="en-US" sz="1600">
                <a:latin typeface="Times New Roman" pitchFamily="18" charset="0"/>
              </a:rPr>
              <a:t>Active Machines</a:t>
            </a:r>
          </a:p>
        </p:txBody>
      </p:sp>
      <p:sp>
        <p:nvSpPr>
          <p:cNvPr id="22" name="Rectangle 6"/>
          <p:cNvSpPr>
            <a:spLocks noChangeArrowheads="1"/>
          </p:cNvSpPr>
          <p:nvPr/>
        </p:nvSpPr>
        <p:spPr bwMode="auto">
          <a:xfrm>
            <a:off x="4159250" y="3848100"/>
            <a:ext cx="1828800" cy="457200"/>
          </a:xfrm>
          <a:prstGeom prst="rect">
            <a:avLst/>
          </a:prstGeom>
          <a:solidFill>
            <a:schemeClr val="accent1"/>
          </a:solidFill>
          <a:ln w="25400">
            <a:solidFill>
              <a:schemeClr val="tx1"/>
            </a:solidFill>
            <a:miter lim="800000"/>
            <a:headEnd/>
            <a:tailEnd/>
          </a:ln>
          <a:effectLst/>
        </p:spPr>
        <p:txBody>
          <a:bodyPr wrap="none" anchor="ctr"/>
          <a:lstStyle/>
          <a:p>
            <a:pPr algn="ctr">
              <a:lnSpc>
                <a:spcPct val="85000"/>
              </a:lnSpc>
            </a:pPr>
            <a:r>
              <a:rPr lang="en-US" sz="1600">
                <a:latin typeface="Times New Roman" pitchFamily="18" charset="0"/>
              </a:rPr>
              <a:t>Discover Open Ports </a:t>
            </a:r>
          </a:p>
          <a:p>
            <a:pPr algn="ctr">
              <a:lnSpc>
                <a:spcPct val="85000"/>
              </a:lnSpc>
            </a:pPr>
            <a:r>
              <a:rPr lang="en-US" sz="1600">
                <a:latin typeface="Times New Roman" pitchFamily="18" charset="0"/>
              </a:rPr>
              <a:t>and Access Points</a:t>
            </a:r>
          </a:p>
        </p:txBody>
      </p:sp>
      <p:sp>
        <p:nvSpPr>
          <p:cNvPr id="23" name="Rectangle 7"/>
          <p:cNvSpPr>
            <a:spLocks noChangeArrowheads="1"/>
          </p:cNvSpPr>
          <p:nvPr/>
        </p:nvSpPr>
        <p:spPr bwMode="auto">
          <a:xfrm>
            <a:off x="5530850" y="4610100"/>
            <a:ext cx="1524000" cy="457200"/>
          </a:xfrm>
          <a:prstGeom prst="rect">
            <a:avLst/>
          </a:prstGeom>
          <a:solidFill>
            <a:schemeClr val="accent1"/>
          </a:solidFill>
          <a:ln w="25400">
            <a:solidFill>
              <a:schemeClr val="tx1"/>
            </a:solidFill>
            <a:miter lim="800000"/>
            <a:headEnd/>
            <a:tailEnd/>
          </a:ln>
          <a:effectLst/>
        </p:spPr>
        <p:txBody>
          <a:bodyPr wrap="none" anchor="ctr"/>
          <a:lstStyle/>
          <a:p>
            <a:pPr algn="ctr">
              <a:lnSpc>
                <a:spcPct val="85000"/>
              </a:lnSpc>
            </a:pPr>
            <a:r>
              <a:rPr lang="en-US" sz="1600">
                <a:latin typeface="Times New Roman" pitchFamily="18" charset="0"/>
              </a:rPr>
              <a:t>Fingerprint the </a:t>
            </a:r>
          </a:p>
          <a:p>
            <a:pPr algn="ctr">
              <a:lnSpc>
                <a:spcPct val="85000"/>
              </a:lnSpc>
            </a:pPr>
            <a:r>
              <a:rPr lang="en-US" sz="1600">
                <a:latin typeface="Times New Roman" pitchFamily="18" charset="0"/>
              </a:rPr>
              <a:t>Operating System</a:t>
            </a:r>
          </a:p>
        </p:txBody>
      </p:sp>
      <p:sp>
        <p:nvSpPr>
          <p:cNvPr id="24" name="Rectangle 8"/>
          <p:cNvSpPr>
            <a:spLocks noChangeArrowheads="1"/>
          </p:cNvSpPr>
          <p:nvPr/>
        </p:nvSpPr>
        <p:spPr bwMode="auto">
          <a:xfrm>
            <a:off x="6750050" y="5372100"/>
            <a:ext cx="1524000" cy="457200"/>
          </a:xfrm>
          <a:prstGeom prst="rect">
            <a:avLst/>
          </a:prstGeom>
          <a:solidFill>
            <a:schemeClr val="accent1"/>
          </a:solidFill>
          <a:ln w="25400">
            <a:solidFill>
              <a:schemeClr val="tx1"/>
            </a:solidFill>
            <a:miter lim="800000"/>
            <a:headEnd/>
            <a:tailEnd/>
          </a:ln>
          <a:effectLst/>
        </p:spPr>
        <p:txBody>
          <a:bodyPr wrap="none" anchor="ctr"/>
          <a:lstStyle/>
          <a:p>
            <a:pPr algn="ctr">
              <a:lnSpc>
                <a:spcPct val="85000"/>
              </a:lnSpc>
            </a:pPr>
            <a:r>
              <a:rPr lang="en-US" sz="1600">
                <a:latin typeface="Times New Roman" pitchFamily="18" charset="0"/>
              </a:rPr>
              <a:t>Uncover </a:t>
            </a:r>
          </a:p>
          <a:p>
            <a:pPr algn="ctr">
              <a:lnSpc>
                <a:spcPct val="85000"/>
              </a:lnSpc>
            </a:pPr>
            <a:r>
              <a:rPr lang="en-US" sz="1600">
                <a:latin typeface="Times New Roman" pitchFamily="18" charset="0"/>
              </a:rPr>
              <a:t>Services on Ports</a:t>
            </a:r>
          </a:p>
        </p:txBody>
      </p:sp>
      <p:sp>
        <p:nvSpPr>
          <p:cNvPr id="25" name="Rectangle 9"/>
          <p:cNvSpPr>
            <a:spLocks noChangeArrowheads="1"/>
          </p:cNvSpPr>
          <p:nvPr/>
        </p:nvSpPr>
        <p:spPr bwMode="auto">
          <a:xfrm>
            <a:off x="7969250" y="6134100"/>
            <a:ext cx="990600" cy="457200"/>
          </a:xfrm>
          <a:prstGeom prst="rect">
            <a:avLst/>
          </a:prstGeom>
          <a:solidFill>
            <a:srgbClr val="CCFFCC"/>
          </a:solidFill>
          <a:ln w="25400">
            <a:solidFill>
              <a:schemeClr val="tx1"/>
            </a:solidFill>
            <a:miter lim="800000"/>
            <a:headEnd/>
            <a:tailEnd/>
          </a:ln>
          <a:effectLst/>
        </p:spPr>
        <p:txBody>
          <a:bodyPr wrap="none" anchor="ctr"/>
          <a:lstStyle/>
          <a:p>
            <a:pPr algn="ctr">
              <a:lnSpc>
                <a:spcPct val="85000"/>
              </a:lnSpc>
            </a:pPr>
            <a:r>
              <a:rPr lang="en-US" sz="1600">
                <a:latin typeface="Times New Roman" pitchFamily="18" charset="0"/>
              </a:rPr>
              <a:t>Map the </a:t>
            </a:r>
          </a:p>
          <a:p>
            <a:pPr algn="ctr">
              <a:lnSpc>
                <a:spcPct val="85000"/>
              </a:lnSpc>
            </a:pPr>
            <a:r>
              <a:rPr lang="en-US" sz="1600">
                <a:latin typeface="Times New Roman" pitchFamily="18" charset="0"/>
              </a:rPr>
              <a:t>Network</a:t>
            </a:r>
          </a:p>
        </p:txBody>
      </p:sp>
      <p:sp>
        <p:nvSpPr>
          <p:cNvPr id="26" name="Rectangle 10"/>
          <p:cNvSpPr>
            <a:spLocks noChangeArrowheads="1"/>
          </p:cNvSpPr>
          <p:nvPr/>
        </p:nvSpPr>
        <p:spPr bwMode="auto">
          <a:xfrm>
            <a:off x="654050" y="1600200"/>
            <a:ext cx="1371600" cy="457200"/>
          </a:xfrm>
          <a:prstGeom prst="rect">
            <a:avLst/>
          </a:prstGeom>
          <a:solidFill>
            <a:schemeClr val="bg1"/>
          </a:solidFill>
          <a:ln w="25400">
            <a:solidFill>
              <a:schemeClr val="tx1"/>
            </a:solidFill>
            <a:miter lim="800000"/>
            <a:headEnd/>
            <a:tailEnd/>
          </a:ln>
          <a:effectLst/>
        </p:spPr>
        <p:txBody>
          <a:bodyPr wrap="none" anchor="ctr"/>
          <a:lstStyle/>
          <a:p>
            <a:pPr algn="ctr">
              <a:lnSpc>
                <a:spcPct val="80000"/>
              </a:lnSpc>
            </a:pPr>
            <a:r>
              <a:rPr lang="en-US" sz="1600">
                <a:latin typeface="Times New Roman" pitchFamily="18" charset="0"/>
              </a:rPr>
              <a:t>Gather Initial </a:t>
            </a:r>
          </a:p>
          <a:p>
            <a:pPr algn="ctr">
              <a:lnSpc>
                <a:spcPct val="80000"/>
              </a:lnSpc>
            </a:pPr>
            <a:r>
              <a:rPr lang="en-US" sz="1600">
                <a:latin typeface="Times New Roman" pitchFamily="18" charset="0"/>
              </a:rPr>
              <a:t>Information</a:t>
            </a:r>
          </a:p>
        </p:txBody>
      </p:sp>
      <p:grpSp>
        <p:nvGrpSpPr>
          <p:cNvPr id="27" name="Group 38"/>
          <p:cNvGrpSpPr>
            <a:grpSpLocks/>
          </p:cNvGrpSpPr>
          <p:nvPr/>
        </p:nvGrpSpPr>
        <p:grpSpPr bwMode="auto">
          <a:xfrm>
            <a:off x="1339850" y="2019300"/>
            <a:ext cx="457200" cy="533400"/>
            <a:chOff x="720" y="624"/>
            <a:chExt cx="288" cy="336"/>
          </a:xfrm>
        </p:grpSpPr>
        <p:sp>
          <p:nvSpPr>
            <p:cNvPr id="28" name="Line 36"/>
            <p:cNvSpPr>
              <a:spLocks noChangeShapeType="1"/>
            </p:cNvSpPr>
            <p:nvPr/>
          </p:nvSpPr>
          <p:spPr bwMode="auto">
            <a:xfrm>
              <a:off x="720" y="624"/>
              <a:ext cx="0" cy="336"/>
            </a:xfrm>
            <a:prstGeom prst="line">
              <a:avLst/>
            </a:prstGeom>
            <a:noFill/>
            <a:ln w="38100">
              <a:solidFill>
                <a:schemeClr val="tx1"/>
              </a:solidFill>
              <a:round/>
              <a:headEnd/>
              <a:tailEnd/>
            </a:ln>
            <a:effectLst/>
          </p:spPr>
          <p:txBody>
            <a:bodyPr/>
            <a:lstStyle/>
            <a:p>
              <a:endParaRPr lang="en-IN"/>
            </a:p>
          </p:txBody>
        </p:sp>
        <p:sp>
          <p:nvSpPr>
            <p:cNvPr id="29" name="Line 37"/>
            <p:cNvSpPr>
              <a:spLocks noChangeShapeType="1"/>
            </p:cNvSpPr>
            <p:nvPr/>
          </p:nvSpPr>
          <p:spPr bwMode="auto">
            <a:xfrm>
              <a:off x="720" y="960"/>
              <a:ext cx="288" cy="0"/>
            </a:xfrm>
            <a:prstGeom prst="line">
              <a:avLst/>
            </a:prstGeom>
            <a:noFill/>
            <a:ln w="38100">
              <a:solidFill>
                <a:schemeClr val="tx1"/>
              </a:solidFill>
              <a:round/>
              <a:headEnd/>
              <a:tailEnd type="triangle" w="med" len="med"/>
            </a:ln>
            <a:effectLst/>
          </p:spPr>
          <p:txBody>
            <a:bodyPr/>
            <a:lstStyle/>
            <a:p>
              <a:endParaRPr lang="en-IN"/>
            </a:p>
          </p:txBody>
        </p:sp>
      </p:grpSp>
      <p:grpSp>
        <p:nvGrpSpPr>
          <p:cNvPr id="30" name="Group 40"/>
          <p:cNvGrpSpPr>
            <a:grpSpLocks/>
          </p:cNvGrpSpPr>
          <p:nvPr/>
        </p:nvGrpSpPr>
        <p:grpSpPr bwMode="auto">
          <a:xfrm>
            <a:off x="2482850" y="2781300"/>
            <a:ext cx="457200" cy="533400"/>
            <a:chOff x="720" y="624"/>
            <a:chExt cx="288" cy="336"/>
          </a:xfrm>
        </p:grpSpPr>
        <p:sp>
          <p:nvSpPr>
            <p:cNvPr id="31" name="Line 41"/>
            <p:cNvSpPr>
              <a:spLocks noChangeShapeType="1"/>
            </p:cNvSpPr>
            <p:nvPr/>
          </p:nvSpPr>
          <p:spPr bwMode="auto">
            <a:xfrm>
              <a:off x="720" y="624"/>
              <a:ext cx="0" cy="336"/>
            </a:xfrm>
            <a:prstGeom prst="line">
              <a:avLst/>
            </a:prstGeom>
            <a:noFill/>
            <a:ln w="38100">
              <a:solidFill>
                <a:schemeClr val="tx1"/>
              </a:solidFill>
              <a:round/>
              <a:headEnd/>
              <a:tailEnd/>
            </a:ln>
            <a:effectLst/>
          </p:spPr>
          <p:txBody>
            <a:bodyPr/>
            <a:lstStyle/>
            <a:p>
              <a:endParaRPr lang="en-IN"/>
            </a:p>
          </p:txBody>
        </p:sp>
        <p:sp>
          <p:nvSpPr>
            <p:cNvPr id="32" name="Line 42"/>
            <p:cNvSpPr>
              <a:spLocks noChangeShapeType="1"/>
            </p:cNvSpPr>
            <p:nvPr/>
          </p:nvSpPr>
          <p:spPr bwMode="auto">
            <a:xfrm>
              <a:off x="720" y="960"/>
              <a:ext cx="288" cy="0"/>
            </a:xfrm>
            <a:prstGeom prst="line">
              <a:avLst/>
            </a:prstGeom>
            <a:noFill/>
            <a:ln w="38100">
              <a:solidFill>
                <a:schemeClr val="tx1"/>
              </a:solidFill>
              <a:round/>
              <a:headEnd/>
              <a:tailEnd type="triangle" w="med" len="med"/>
            </a:ln>
            <a:effectLst/>
          </p:spPr>
          <p:txBody>
            <a:bodyPr/>
            <a:lstStyle/>
            <a:p>
              <a:endParaRPr lang="en-IN"/>
            </a:p>
          </p:txBody>
        </p:sp>
      </p:grpSp>
      <p:grpSp>
        <p:nvGrpSpPr>
          <p:cNvPr id="33" name="Group 43"/>
          <p:cNvGrpSpPr>
            <a:grpSpLocks/>
          </p:cNvGrpSpPr>
          <p:nvPr/>
        </p:nvGrpSpPr>
        <p:grpSpPr bwMode="auto">
          <a:xfrm>
            <a:off x="3702050" y="3543300"/>
            <a:ext cx="457200" cy="533400"/>
            <a:chOff x="720" y="624"/>
            <a:chExt cx="288" cy="336"/>
          </a:xfrm>
        </p:grpSpPr>
        <p:sp>
          <p:nvSpPr>
            <p:cNvPr id="34" name="Line 44"/>
            <p:cNvSpPr>
              <a:spLocks noChangeShapeType="1"/>
            </p:cNvSpPr>
            <p:nvPr/>
          </p:nvSpPr>
          <p:spPr bwMode="auto">
            <a:xfrm>
              <a:off x="720" y="624"/>
              <a:ext cx="0" cy="336"/>
            </a:xfrm>
            <a:prstGeom prst="line">
              <a:avLst/>
            </a:prstGeom>
            <a:noFill/>
            <a:ln w="38100">
              <a:solidFill>
                <a:schemeClr val="tx1"/>
              </a:solidFill>
              <a:round/>
              <a:headEnd/>
              <a:tailEnd/>
            </a:ln>
            <a:effectLst/>
          </p:spPr>
          <p:txBody>
            <a:bodyPr/>
            <a:lstStyle/>
            <a:p>
              <a:endParaRPr lang="en-IN"/>
            </a:p>
          </p:txBody>
        </p:sp>
        <p:sp>
          <p:nvSpPr>
            <p:cNvPr id="35" name="Line 45"/>
            <p:cNvSpPr>
              <a:spLocks noChangeShapeType="1"/>
            </p:cNvSpPr>
            <p:nvPr/>
          </p:nvSpPr>
          <p:spPr bwMode="auto">
            <a:xfrm>
              <a:off x="720" y="960"/>
              <a:ext cx="288" cy="0"/>
            </a:xfrm>
            <a:prstGeom prst="line">
              <a:avLst/>
            </a:prstGeom>
            <a:noFill/>
            <a:ln w="38100">
              <a:solidFill>
                <a:schemeClr val="tx1"/>
              </a:solidFill>
              <a:round/>
              <a:headEnd/>
              <a:tailEnd type="triangle" w="med" len="med"/>
            </a:ln>
            <a:effectLst/>
          </p:spPr>
          <p:txBody>
            <a:bodyPr/>
            <a:lstStyle/>
            <a:p>
              <a:endParaRPr lang="en-IN"/>
            </a:p>
          </p:txBody>
        </p:sp>
      </p:grpSp>
      <p:grpSp>
        <p:nvGrpSpPr>
          <p:cNvPr id="36" name="Group 46"/>
          <p:cNvGrpSpPr>
            <a:grpSpLocks/>
          </p:cNvGrpSpPr>
          <p:nvPr/>
        </p:nvGrpSpPr>
        <p:grpSpPr bwMode="auto">
          <a:xfrm>
            <a:off x="7512050" y="5829300"/>
            <a:ext cx="457200" cy="533400"/>
            <a:chOff x="720" y="624"/>
            <a:chExt cx="288" cy="336"/>
          </a:xfrm>
        </p:grpSpPr>
        <p:sp>
          <p:nvSpPr>
            <p:cNvPr id="37" name="Line 47"/>
            <p:cNvSpPr>
              <a:spLocks noChangeShapeType="1"/>
            </p:cNvSpPr>
            <p:nvPr/>
          </p:nvSpPr>
          <p:spPr bwMode="auto">
            <a:xfrm>
              <a:off x="720" y="624"/>
              <a:ext cx="0" cy="336"/>
            </a:xfrm>
            <a:prstGeom prst="line">
              <a:avLst/>
            </a:prstGeom>
            <a:noFill/>
            <a:ln w="38100">
              <a:solidFill>
                <a:schemeClr val="tx1"/>
              </a:solidFill>
              <a:round/>
              <a:headEnd/>
              <a:tailEnd/>
            </a:ln>
            <a:effectLst/>
          </p:spPr>
          <p:txBody>
            <a:bodyPr/>
            <a:lstStyle/>
            <a:p>
              <a:endParaRPr lang="en-IN"/>
            </a:p>
          </p:txBody>
        </p:sp>
        <p:sp>
          <p:nvSpPr>
            <p:cNvPr id="38" name="Line 48"/>
            <p:cNvSpPr>
              <a:spLocks noChangeShapeType="1"/>
            </p:cNvSpPr>
            <p:nvPr/>
          </p:nvSpPr>
          <p:spPr bwMode="auto">
            <a:xfrm>
              <a:off x="720" y="960"/>
              <a:ext cx="288" cy="0"/>
            </a:xfrm>
            <a:prstGeom prst="line">
              <a:avLst/>
            </a:prstGeom>
            <a:noFill/>
            <a:ln w="38100">
              <a:solidFill>
                <a:schemeClr val="tx1"/>
              </a:solidFill>
              <a:round/>
              <a:headEnd/>
              <a:tailEnd type="triangle" w="med" len="med"/>
            </a:ln>
            <a:effectLst/>
          </p:spPr>
          <p:txBody>
            <a:bodyPr/>
            <a:lstStyle/>
            <a:p>
              <a:endParaRPr lang="en-IN"/>
            </a:p>
          </p:txBody>
        </p:sp>
      </p:grpSp>
      <p:grpSp>
        <p:nvGrpSpPr>
          <p:cNvPr id="39" name="Group 49"/>
          <p:cNvGrpSpPr>
            <a:grpSpLocks/>
          </p:cNvGrpSpPr>
          <p:nvPr/>
        </p:nvGrpSpPr>
        <p:grpSpPr bwMode="auto">
          <a:xfrm>
            <a:off x="6292850" y="5067300"/>
            <a:ext cx="457200" cy="533400"/>
            <a:chOff x="720" y="624"/>
            <a:chExt cx="288" cy="336"/>
          </a:xfrm>
        </p:grpSpPr>
        <p:sp>
          <p:nvSpPr>
            <p:cNvPr id="40" name="Line 50"/>
            <p:cNvSpPr>
              <a:spLocks noChangeShapeType="1"/>
            </p:cNvSpPr>
            <p:nvPr/>
          </p:nvSpPr>
          <p:spPr bwMode="auto">
            <a:xfrm>
              <a:off x="720" y="624"/>
              <a:ext cx="0" cy="336"/>
            </a:xfrm>
            <a:prstGeom prst="line">
              <a:avLst/>
            </a:prstGeom>
            <a:noFill/>
            <a:ln w="38100">
              <a:solidFill>
                <a:schemeClr val="tx1"/>
              </a:solidFill>
              <a:round/>
              <a:headEnd/>
              <a:tailEnd/>
            </a:ln>
            <a:effectLst/>
          </p:spPr>
          <p:txBody>
            <a:bodyPr/>
            <a:lstStyle/>
            <a:p>
              <a:endParaRPr lang="en-IN"/>
            </a:p>
          </p:txBody>
        </p:sp>
        <p:sp>
          <p:nvSpPr>
            <p:cNvPr id="41" name="Line 51"/>
            <p:cNvSpPr>
              <a:spLocks noChangeShapeType="1"/>
            </p:cNvSpPr>
            <p:nvPr/>
          </p:nvSpPr>
          <p:spPr bwMode="auto">
            <a:xfrm>
              <a:off x="720" y="960"/>
              <a:ext cx="288" cy="0"/>
            </a:xfrm>
            <a:prstGeom prst="line">
              <a:avLst/>
            </a:prstGeom>
            <a:noFill/>
            <a:ln w="38100">
              <a:solidFill>
                <a:schemeClr val="tx1"/>
              </a:solidFill>
              <a:round/>
              <a:headEnd/>
              <a:tailEnd type="triangle" w="med" len="med"/>
            </a:ln>
            <a:effectLst/>
          </p:spPr>
          <p:txBody>
            <a:bodyPr/>
            <a:lstStyle/>
            <a:p>
              <a:endParaRPr lang="en-IN"/>
            </a:p>
          </p:txBody>
        </p:sp>
      </p:grpSp>
      <p:grpSp>
        <p:nvGrpSpPr>
          <p:cNvPr id="42" name="Group 52"/>
          <p:cNvGrpSpPr>
            <a:grpSpLocks/>
          </p:cNvGrpSpPr>
          <p:nvPr/>
        </p:nvGrpSpPr>
        <p:grpSpPr bwMode="auto">
          <a:xfrm>
            <a:off x="5073650" y="4305300"/>
            <a:ext cx="457200" cy="533400"/>
            <a:chOff x="720" y="624"/>
            <a:chExt cx="288" cy="336"/>
          </a:xfrm>
        </p:grpSpPr>
        <p:sp>
          <p:nvSpPr>
            <p:cNvPr id="43" name="Line 53"/>
            <p:cNvSpPr>
              <a:spLocks noChangeShapeType="1"/>
            </p:cNvSpPr>
            <p:nvPr/>
          </p:nvSpPr>
          <p:spPr bwMode="auto">
            <a:xfrm>
              <a:off x="720" y="624"/>
              <a:ext cx="0" cy="336"/>
            </a:xfrm>
            <a:prstGeom prst="line">
              <a:avLst/>
            </a:prstGeom>
            <a:noFill/>
            <a:ln w="38100">
              <a:solidFill>
                <a:schemeClr val="tx1"/>
              </a:solidFill>
              <a:round/>
              <a:headEnd/>
              <a:tailEnd/>
            </a:ln>
            <a:effectLst/>
          </p:spPr>
          <p:txBody>
            <a:bodyPr/>
            <a:lstStyle/>
            <a:p>
              <a:endParaRPr lang="en-IN"/>
            </a:p>
          </p:txBody>
        </p:sp>
        <p:sp>
          <p:nvSpPr>
            <p:cNvPr id="44" name="Line 54"/>
            <p:cNvSpPr>
              <a:spLocks noChangeShapeType="1"/>
            </p:cNvSpPr>
            <p:nvPr/>
          </p:nvSpPr>
          <p:spPr bwMode="auto">
            <a:xfrm>
              <a:off x="720" y="960"/>
              <a:ext cx="288" cy="0"/>
            </a:xfrm>
            <a:prstGeom prst="line">
              <a:avLst/>
            </a:prstGeom>
            <a:noFill/>
            <a:ln w="38100">
              <a:solidFill>
                <a:schemeClr val="tx1"/>
              </a:solidFill>
              <a:round/>
              <a:headEnd/>
              <a:tailEnd type="triangle" w="med" len="med"/>
            </a:ln>
            <a:effectLst/>
          </p:spPr>
          <p:txBody>
            <a:bodyPr/>
            <a:lstStyle/>
            <a:p>
              <a:endParaRPr lang="en-IN"/>
            </a:p>
          </p:txBody>
        </p:sp>
      </p:grpSp>
      <p:sp>
        <p:nvSpPr>
          <p:cNvPr id="45" name="Text Box 70"/>
          <p:cNvSpPr txBox="1">
            <a:spLocks noChangeArrowheads="1"/>
          </p:cNvSpPr>
          <p:nvPr/>
        </p:nvSpPr>
        <p:spPr bwMode="auto">
          <a:xfrm>
            <a:off x="866775" y="3503613"/>
            <a:ext cx="184150" cy="366712"/>
          </a:xfrm>
          <a:prstGeom prst="rect">
            <a:avLst/>
          </a:prstGeom>
          <a:noFill/>
          <a:ln w="9525">
            <a:noFill/>
            <a:miter lim="800000"/>
            <a:headEnd/>
            <a:tailEnd/>
          </a:ln>
          <a:effectLst/>
        </p:spPr>
        <p:txBody>
          <a:bodyPr wrap="none">
            <a:spAutoFit/>
          </a:bodyPr>
          <a:lstStyle/>
          <a:p>
            <a:endParaRPr lang="en-US"/>
          </a:p>
        </p:txBody>
      </p:sp>
      <p:sp>
        <p:nvSpPr>
          <p:cNvPr id="46" name="Text Box 75"/>
          <p:cNvSpPr txBox="1">
            <a:spLocks noChangeArrowheads="1"/>
          </p:cNvSpPr>
          <p:nvPr/>
        </p:nvSpPr>
        <p:spPr bwMode="auto">
          <a:xfrm>
            <a:off x="5759450" y="1752600"/>
            <a:ext cx="1560513" cy="915988"/>
          </a:xfrm>
          <a:prstGeom prst="rect">
            <a:avLst/>
          </a:prstGeom>
          <a:noFill/>
          <a:ln w="9525">
            <a:noFill/>
            <a:miter lim="800000"/>
            <a:headEnd/>
            <a:tailEnd/>
          </a:ln>
          <a:effectLst/>
        </p:spPr>
        <p:txBody>
          <a:bodyPr wrap="none">
            <a:spAutoFit/>
          </a:bodyPr>
          <a:lstStyle/>
          <a:p>
            <a:pPr marL="176213" indent="-176213">
              <a:buFontTx/>
              <a:buChar char="•"/>
            </a:pPr>
            <a:r>
              <a:rPr lang="en-US" dirty="0" err="1">
                <a:latin typeface="Times New Roman" pitchFamily="18" charset="0"/>
              </a:rPr>
              <a:t>Netcat</a:t>
            </a:r>
            <a:endParaRPr lang="en-US" dirty="0">
              <a:latin typeface="Times New Roman" pitchFamily="18" charset="0"/>
            </a:endParaRPr>
          </a:p>
          <a:p>
            <a:pPr marL="176213" indent="-176213">
              <a:buFontTx/>
              <a:buChar char="•"/>
            </a:pPr>
            <a:r>
              <a:rPr lang="en-US" dirty="0" err="1">
                <a:latin typeface="Times New Roman" pitchFamily="18" charset="0"/>
              </a:rPr>
              <a:t>NeoTrace</a:t>
            </a:r>
            <a:endParaRPr lang="en-US" dirty="0">
              <a:latin typeface="Times New Roman" pitchFamily="18" charset="0"/>
            </a:endParaRPr>
          </a:p>
          <a:p>
            <a:pPr marL="176213" indent="-176213">
              <a:buFontTx/>
              <a:buChar char="•"/>
            </a:pPr>
            <a:r>
              <a:rPr lang="en-US" dirty="0">
                <a:latin typeface="Times New Roman" pitchFamily="18" charset="0"/>
              </a:rPr>
              <a:t>Visual Route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2B Template (Arial)">
  <a:themeElements>
    <a:clrScheme name="Mahindra Satyam Color Scheme">
      <a:dk1>
        <a:sysClr val="windowText" lastClr="000000"/>
      </a:dk1>
      <a:lt1>
        <a:sysClr val="window" lastClr="FFFFFF"/>
      </a:lt1>
      <a:dk2>
        <a:srgbClr val="6D6E71"/>
      </a:dk2>
      <a:lt2>
        <a:srgbClr val="E31837"/>
      </a:lt2>
      <a:accent1>
        <a:srgbClr val="E31837"/>
      </a:accent1>
      <a:accent2>
        <a:srgbClr val="A7A9AC"/>
      </a:accent2>
      <a:accent3>
        <a:srgbClr val="F3901D"/>
      </a:accent3>
      <a:accent4>
        <a:srgbClr val="FDBC5F"/>
      </a:accent4>
      <a:accent5>
        <a:srgbClr val="E31837"/>
      </a:accent5>
      <a:accent6>
        <a:srgbClr val="7C3520"/>
      </a:accent6>
      <a:hlink>
        <a:srgbClr val="6D6E71"/>
      </a:hlink>
      <a:folHlink>
        <a:srgbClr val="E31837"/>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2"/>
          </a:solidFill>
        </a:ln>
      </a:spPr>
      <a:bodyPr rtlCol="0" anchor="ctr"/>
      <a:lstStyle>
        <a:defPPr algn="ctr">
          <a:defRPr/>
        </a:defPPr>
      </a:lstStyle>
      <a:style>
        <a:lnRef idx="1">
          <a:schemeClr val="accent1"/>
        </a:lnRef>
        <a:fillRef idx="0">
          <a:schemeClr val="accent1"/>
        </a:fillRef>
        <a:effectRef idx="0">
          <a:schemeClr val="accent1"/>
        </a:effectRef>
        <a:fontRef idx="minor">
          <a:schemeClr val="tx1"/>
        </a:fontRef>
      </a:style>
    </a:spDef>
    <a:txDef>
      <a:spPr>
        <a:noFill/>
        <a:ln w="9525">
          <a:noFill/>
          <a:miter lim="800000"/>
          <a:headEnd/>
          <a:tailEnd/>
        </a:ln>
      </a:spPr>
      <a:bodyPr vert="horz" wrap="square" lIns="0" tIns="0" rIns="0" bIns="0" numCol="1" rtlCol="0" anchor="t" anchorCtr="0" compatLnSpc="1">
        <a:prstTxWarp prst="textNoShape">
          <a:avLst/>
        </a:prstTxWarp>
        <a:spAutoFit/>
      </a:bodyPr>
      <a:lstStyle>
        <a:defPPr fontAlgn="base">
          <a:buClr>
            <a:schemeClr val="tx2"/>
          </a:buClr>
          <a:defRPr sz="1200" dirty="0" smtClean="0">
            <a:latin typeface="+mj-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ahindra Satyam Color Scheme">
    <a:dk1>
      <a:sysClr val="windowText" lastClr="000000"/>
    </a:dk1>
    <a:lt1>
      <a:sysClr val="window" lastClr="FFFFFF"/>
    </a:lt1>
    <a:dk2>
      <a:srgbClr val="6D6E71"/>
    </a:dk2>
    <a:lt2>
      <a:srgbClr val="E31837"/>
    </a:lt2>
    <a:accent1>
      <a:srgbClr val="E31837"/>
    </a:accent1>
    <a:accent2>
      <a:srgbClr val="A7A9AC"/>
    </a:accent2>
    <a:accent3>
      <a:srgbClr val="F3901D"/>
    </a:accent3>
    <a:accent4>
      <a:srgbClr val="FDBC5F"/>
    </a:accent4>
    <a:accent5>
      <a:srgbClr val="E31837"/>
    </a:accent5>
    <a:accent6>
      <a:srgbClr val="7C3520"/>
    </a:accent6>
    <a:hlink>
      <a:srgbClr val="6D6E71"/>
    </a:hlink>
    <a:folHlink>
      <a:srgbClr val="E31837"/>
    </a:folHlink>
  </a:clrScheme>
</a:themeOverride>
</file>

<file path=docProps/app.xml><?xml version="1.0" encoding="utf-8"?>
<Properties xmlns="http://schemas.openxmlformats.org/officeDocument/2006/extended-properties" xmlns:vt="http://schemas.openxmlformats.org/officeDocument/2006/docPropsVTypes">
  <Template/>
  <TotalTime>365</TotalTime>
  <Words>920</Words>
  <Application>Microsoft Office PowerPoint</Application>
  <PresentationFormat>On-screen Show (4:3)</PresentationFormat>
  <Paragraphs>193</Paragraphs>
  <Slides>18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Batang</vt:lpstr>
      <vt:lpstr>Arial</vt:lpstr>
      <vt:lpstr>Bookman Old Style</vt:lpstr>
      <vt:lpstr>Calibri</vt:lpstr>
      <vt:lpstr>Times New Roman</vt:lpstr>
      <vt:lpstr>Wingdings</vt:lpstr>
      <vt:lpstr>B2B Template (Arial)</vt:lpstr>
      <vt:lpstr>PowerPoint Presentation</vt:lpstr>
      <vt:lpstr>Agenda</vt:lpstr>
      <vt:lpstr>What is VAPT?</vt:lpstr>
      <vt:lpstr>Difference Between VA &amp; PT</vt:lpstr>
      <vt:lpstr>PowerPoint Presentation</vt:lpstr>
      <vt:lpstr>PowerPoint Presentation</vt:lpstr>
      <vt:lpstr>Phases of VAPT</vt:lpstr>
      <vt:lpstr>Phases of VAPT Cont..</vt:lpstr>
      <vt:lpstr>Discovery Phase of VAPT</vt:lpstr>
      <vt:lpstr>Vulnerability Scanning tools</vt:lpstr>
      <vt:lpstr>Attack Phase of VAPT</vt:lpstr>
      <vt:lpstr>Types of Penetration Testing</vt:lpstr>
      <vt:lpstr>PowerPoint Presentation</vt:lpstr>
      <vt:lpstr>PowerPoint Presentation</vt:lpstr>
      <vt:lpstr>Execution of VAPT</vt:lpstr>
      <vt:lpstr>Risks Involved in VAPT</vt:lpstr>
      <vt:lpstr>Risks Involved in VAPT Cont..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VAPT</dc:title>
  <dc:creator>Mohit Kumar Gupta</dc:creator>
  <cp:lastModifiedBy>Team1</cp:lastModifiedBy>
  <cp:revision>4</cp:revision>
  <dcterms:created xsi:type="dcterms:W3CDTF">2006-08-16T00:00:00Z</dcterms:created>
  <dcterms:modified xsi:type="dcterms:W3CDTF">2019-03-23T18:30:57Z</dcterms:modified>
</cp:coreProperties>
</file>