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1" r:id="rId1"/>
  </p:sldMasterIdLst>
  <p:notesMasterIdLst>
    <p:notesMasterId r:id="rId143"/>
  </p:notesMasterIdLst>
  <p:sldIdLst>
    <p:sldId id="256" r:id="rId2"/>
    <p:sldId id="505" r:id="rId3"/>
    <p:sldId id="871" r:id="rId4"/>
    <p:sldId id="872" r:id="rId5"/>
    <p:sldId id="873" r:id="rId6"/>
    <p:sldId id="874" r:id="rId7"/>
    <p:sldId id="875" r:id="rId8"/>
    <p:sldId id="876" r:id="rId9"/>
    <p:sldId id="877" r:id="rId10"/>
    <p:sldId id="878" r:id="rId11"/>
    <p:sldId id="879" r:id="rId12"/>
    <p:sldId id="949" r:id="rId13"/>
    <p:sldId id="881" r:id="rId14"/>
    <p:sldId id="882" r:id="rId15"/>
    <p:sldId id="883" r:id="rId16"/>
    <p:sldId id="884" r:id="rId17"/>
    <p:sldId id="885" r:id="rId18"/>
    <p:sldId id="886" r:id="rId19"/>
    <p:sldId id="887" r:id="rId20"/>
    <p:sldId id="888" r:id="rId21"/>
    <p:sldId id="953" r:id="rId22"/>
    <p:sldId id="889" r:id="rId23"/>
    <p:sldId id="890" r:id="rId24"/>
    <p:sldId id="954" r:id="rId25"/>
    <p:sldId id="891" r:id="rId26"/>
    <p:sldId id="892" r:id="rId27"/>
    <p:sldId id="894" r:id="rId28"/>
    <p:sldId id="897" r:id="rId29"/>
    <p:sldId id="950" r:id="rId30"/>
    <p:sldId id="899" r:id="rId31"/>
    <p:sldId id="902" r:id="rId32"/>
    <p:sldId id="903" r:id="rId33"/>
    <p:sldId id="904" r:id="rId34"/>
    <p:sldId id="905" r:id="rId35"/>
    <p:sldId id="955" r:id="rId36"/>
    <p:sldId id="909" r:id="rId37"/>
    <p:sldId id="910" r:id="rId38"/>
    <p:sldId id="912" r:id="rId39"/>
    <p:sldId id="913" r:id="rId40"/>
    <p:sldId id="915" r:id="rId41"/>
    <p:sldId id="916" r:id="rId42"/>
    <p:sldId id="917" r:id="rId43"/>
    <p:sldId id="918" r:id="rId44"/>
    <p:sldId id="919" r:id="rId45"/>
    <p:sldId id="951" r:id="rId46"/>
    <p:sldId id="952" r:id="rId47"/>
    <p:sldId id="920" r:id="rId48"/>
    <p:sldId id="929" r:id="rId49"/>
    <p:sldId id="927" r:id="rId50"/>
    <p:sldId id="930" r:id="rId51"/>
    <p:sldId id="931" r:id="rId52"/>
    <p:sldId id="932" r:id="rId53"/>
    <p:sldId id="933" r:id="rId54"/>
    <p:sldId id="934" r:id="rId55"/>
    <p:sldId id="935" r:id="rId56"/>
    <p:sldId id="936" r:id="rId57"/>
    <p:sldId id="1040" r:id="rId58"/>
    <p:sldId id="939" r:id="rId59"/>
    <p:sldId id="940" r:id="rId60"/>
    <p:sldId id="941" r:id="rId61"/>
    <p:sldId id="942" r:id="rId62"/>
    <p:sldId id="943" r:id="rId63"/>
    <p:sldId id="944" r:id="rId64"/>
    <p:sldId id="945" r:id="rId65"/>
    <p:sldId id="946" r:id="rId66"/>
    <p:sldId id="978" r:id="rId67"/>
    <p:sldId id="958" r:id="rId68"/>
    <p:sldId id="959" r:id="rId69"/>
    <p:sldId id="1039" r:id="rId70"/>
    <p:sldId id="979" r:id="rId71"/>
    <p:sldId id="962" r:id="rId72"/>
    <p:sldId id="963" r:id="rId73"/>
    <p:sldId id="980" r:id="rId74"/>
    <p:sldId id="964" r:id="rId75"/>
    <p:sldId id="967" r:id="rId76"/>
    <p:sldId id="968" r:id="rId77"/>
    <p:sldId id="969" r:id="rId78"/>
    <p:sldId id="970" r:id="rId79"/>
    <p:sldId id="971" r:id="rId80"/>
    <p:sldId id="974" r:id="rId81"/>
    <p:sldId id="975" r:id="rId82"/>
    <p:sldId id="982" r:id="rId83"/>
    <p:sldId id="555" r:id="rId84"/>
    <p:sldId id="556" r:id="rId85"/>
    <p:sldId id="783" r:id="rId86"/>
    <p:sldId id="985" r:id="rId87"/>
    <p:sldId id="986" r:id="rId88"/>
    <p:sldId id="987" r:id="rId89"/>
    <p:sldId id="988" r:id="rId90"/>
    <p:sldId id="989" r:id="rId91"/>
    <p:sldId id="990" r:id="rId92"/>
    <p:sldId id="991" r:id="rId93"/>
    <p:sldId id="992" r:id="rId94"/>
    <p:sldId id="993" r:id="rId95"/>
    <p:sldId id="994" r:id="rId96"/>
    <p:sldId id="995" r:id="rId97"/>
    <p:sldId id="996" r:id="rId98"/>
    <p:sldId id="997" r:id="rId99"/>
    <p:sldId id="998" r:id="rId100"/>
    <p:sldId id="999" r:id="rId101"/>
    <p:sldId id="1000" r:id="rId102"/>
    <p:sldId id="1001" r:id="rId103"/>
    <p:sldId id="1002" r:id="rId104"/>
    <p:sldId id="1003" r:id="rId105"/>
    <p:sldId id="1004" r:id="rId106"/>
    <p:sldId id="1005" r:id="rId107"/>
    <p:sldId id="1006" r:id="rId108"/>
    <p:sldId id="1007" r:id="rId109"/>
    <p:sldId id="1008" r:id="rId110"/>
    <p:sldId id="1009" r:id="rId111"/>
    <p:sldId id="1010" r:id="rId112"/>
    <p:sldId id="1011" r:id="rId113"/>
    <p:sldId id="1012" r:id="rId114"/>
    <p:sldId id="1013" r:id="rId115"/>
    <p:sldId id="1014" r:id="rId116"/>
    <p:sldId id="1015" r:id="rId117"/>
    <p:sldId id="1016" r:id="rId118"/>
    <p:sldId id="1017" r:id="rId119"/>
    <p:sldId id="1018" r:id="rId120"/>
    <p:sldId id="1019" r:id="rId121"/>
    <p:sldId id="1020" r:id="rId122"/>
    <p:sldId id="1021" r:id="rId123"/>
    <p:sldId id="1022" r:id="rId124"/>
    <p:sldId id="1023" r:id="rId125"/>
    <p:sldId id="1024" r:id="rId126"/>
    <p:sldId id="1025" r:id="rId127"/>
    <p:sldId id="1026" r:id="rId128"/>
    <p:sldId id="1027" r:id="rId129"/>
    <p:sldId id="1028" r:id="rId130"/>
    <p:sldId id="1029" r:id="rId131"/>
    <p:sldId id="1030" r:id="rId132"/>
    <p:sldId id="1031" r:id="rId133"/>
    <p:sldId id="1032" r:id="rId134"/>
    <p:sldId id="1033" r:id="rId135"/>
    <p:sldId id="1034" r:id="rId136"/>
    <p:sldId id="1035" r:id="rId137"/>
    <p:sldId id="1036" r:id="rId138"/>
    <p:sldId id="1037" r:id="rId139"/>
    <p:sldId id="1038" r:id="rId140"/>
    <p:sldId id="573" r:id="rId141"/>
    <p:sldId id="430" r:id="rId1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42D"/>
    <a:srgbClr val="4D4E5C"/>
    <a:srgbClr val="FFC000"/>
    <a:srgbClr val="F37441"/>
    <a:srgbClr val="AAABB8"/>
    <a:srgbClr val="C64802"/>
    <a:srgbClr val="FFD545"/>
    <a:srgbClr val="F7DB8D"/>
    <a:srgbClr val="FDB93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79536" autoAdjust="0"/>
  </p:normalViewPr>
  <p:slideViewPr>
    <p:cSldViewPr snapToGrid="0">
      <p:cViewPr varScale="1">
        <p:scale>
          <a:sx n="68" d="100"/>
          <a:sy n="68" d="100"/>
        </p:scale>
        <p:origin x="1212" y="66"/>
      </p:cViewPr>
      <p:guideLst>
        <p:guide orient="horz" pos="2160"/>
        <p:guide pos="5232"/>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D2418-5498-496B-9B3E-912B9D6443B9}" type="datetimeFigureOut">
              <a:rPr lang="en-US" smtClean="0"/>
              <a:t>10/15/2016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A5EBE-E194-4A8A-BBBE-6B90DE9885F5}" type="slidenum">
              <a:rPr lang="en-US" smtClean="0"/>
              <a:t>‹#›</a:t>
            </a:fld>
            <a:endParaRPr lang="en-US"/>
          </a:p>
        </p:txBody>
      </p:sp>
    </p:spTree>
    <p:extLst>
      <p:ext uri="{BB962C8B-B14F-4D97-AF65-F5344CB8AC3E}">
        <p14:creationId xmlns:p14="http://schemas.microsoft.com/office/powerpoint/2010/main" val="363570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below and following notes on the template slides are to guide you only. In your final presentation, you may delete these notes and add relevant notes if any.</a:t>
            </a:r>
            <a:endParaRPr lang="en-US" dirty="0" smtClean="0"/>
          </a:p>
          <a:p>
            <a:endParaRPr lang="en-US" b="1" dirty="0" smtClean="0"/>
          </a:p>
          <a:p>
            <a:r>
              <a:rPr lang="en-US" b="1" dirty="0" smtClean="0"/>
              <a:t>Title slide:</a:t>
            </a:r>
          </a:p>
          <a:p>
            <a:r>
              <a:rPr lang="en-US" dirty="0" smtClean="0"/>
              <a:t>Title</a:t>
            </a:r>
            <a:r>
              <a:rPr lang="en-US" baseline="0" dirty="0" smtClean="0"/>
              <a:t> </a:t>
            </a:r>
            <a:r>
              <a:rPr lang="en-US" dirty="0" smtClean="0"/>
              <a:t>– should not exceed</a:t>
            </a:r>
            <a:r>
              <a:rPr lang="en-US" baseline="0" dirty="0" smtClean="0"/>
              <a:t> beyond 3 lines, font size 30-34, Arial Headings </a:t>
            </a:r>
          </a:p>
          <a:p>
            <a:r>
              <a:rPr lang="en-US" baseline="0" dirty="0" smtClean="0"/>
              <a:t>(Font size for the title of the PPT can vary between 30-34, Arial Headings, Bold depending on the amount of text, however should not be smaller than 30 font size)</a:t>
            </a:r>
            <a:endParaRPr lang="en-US" dirty="0" smtClean="0"/>
          </a:p>
          <a:p>
            <a:r>
              <a:rPr lang="en-US" dirty="0" smtClean="0"/>
              <a:t>Name should not exceed beyond 1 line, Designation; font size to remain</a:t>
            </a:r>
            <a:r>
              <a:rPr lang="en-US" baseline="0" dirty="0" smtClean="0"/>
              <a:t> at </a:t>
            </a:r>
            <a:r>
              <a:rPr lang="en-US" dirty="0" smtClean="0"/>
              <a:t>18, Arial Headings</a:t>
            </a:r>
          </a:p>
          <a:p>
            <a:r>
              <a:rPr lang="en-US" dirty="0" smtClean="0"/>
              <a:t>Please</a:t>
            </a:r>
            <a:r>
              <a:rPr lang="en-US" baseline="0" dirty="0" smtClean="0"/>
              <a:t> keep the title slide simple, just the logo, title and name and designation to appear. No other graphic elements or any design, photograph, image can be added to this slide, alignment to remain the same</a:t>
            </a:r>
            <a:endParaRPr lang="en-US" dirty="0" smtClean="0"/>
          </a:p>
        </p:txBody>
      </p:sp>
      <p:sp>
        <p:nvSpPr>
          <p:cNvPr id="4" name="Slide Number Placeholder 3"/>
          <p:cNvSpPr>
            <a:spLocks noGrp="1"/>
          </p:cNvSpPr>
          <p:nvPr>
            <p:ph type="sldNum" sz="quarter" idx="10"/>
          </p:nvPr>
        </p:nvSpPr>
        <p:spPr/>
        <p:txBody>
          <a:bodyPr/>
          <a:lstStyle/>
          <a:p>
            <a:fld id="{DBDA5EBE-E194-4A8A-BBBE-6B90DE9885F5}" type="slidenum">
              <a:rPr lang="en-US" smtClean="0"/>
              <a:t>1</a:t>
            </a:fld>
            <a:endParaRPr lang="en-US"/>
          </a:p>
        </p:txBody>
      </p:sp>
    </p:spTree>
    <p:extLst>
      <p:ext uri="{BB962C8B-B14F-4D97-AF65-F5344CB8AC3E}">
        <p14:creationId xmlns:p14="http://schemas.microsoft.com/office/powerpoint/2010/main" val="91975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a:t>
            </a:fld>
            <a:endParaRPr lang="en-US"/>
          </a:p>
        </p:txBody>
      </p:sp>
    </p:spTree>
    <p:extLst>
      <p:ext uri="{BB962C8B-B14F-4D97-AF65-F5344CB8AC3E}">
        <p14:creationId xmlns:p14="http://schemas.microsoft.com/office/powerpoint/2010/main" val="297421718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100</a:t>
            </a:fld>
            <a:endParaRPr lang="en-US"/>
          </a:p>
        </p:txBody>
      </p:sp>
    </p:spTree>
    <p:extLst>
      <p:ext uri="{BB962C8B-B14F-4D97-AF65-F5344CB8AC3E}">
        <p14:creationId xmlns:p14="http://schemas.microsoft.com/office/powerpoint/2010/main" val="248070946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101</a:t>
            </a:fld>
            <a:endParaRPr lang="en-US"/>
          </a:p>
        </p:txBody>
      </p:sp>
    </p:spTree>
    <p:extLst>
      <p:ext uri="{BB962C8B-B14F-4D97-AF65-F5344CB8AC3E}">
        <p14:creationId xmlns:p14="http://schemas.microsoft.com/office/powerpoint/2010/main" val="23538542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102</a:t>
            </a:fld>
            <a:endParaRPr lang="en-US"/>
          </a:p>
        </p:txBody>
      </p:sp>
    </p:spTree>
    <p:extLst>
      <p:ext uri="{BB962C8B-B14F-4D97-AF65-F5344CB8AC3E}">
        <p14:creationId xmlns:p14="http://schemas.microsoft.com/office/powerpoint/2010/main" val="1297773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103</a:t>
            </a:fld>
            <a:endParaRPr lang="en-US"/>
          </a:p>
        </p:txBody>
      </p:sp>
    </p:spTree>
    <p:extLst>
      <p:ext uri="{BB962C8B-B14F-4D97-AF65-F5344CB8AC3E}">
        <p14:creationId xmlns:p14="http://schemas.microsoft.com/office/powerpoint/2010/main" val="347104837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104</a:t>
            </a:fld>
            <a:endParaRPr lang="en-US"/>
          </a:p>
        </p:txBody>
      </p:sp>
    </p:spTree>
    <p:extLst>
      <p:ext uri="{BB962C8B-B14F-4D97-AF65-F5344CB8AC3E}">
        <p14:creationId xmlns:p14="http://schemas.microsoft.com/office/powerpoint/2010/main" val="29129789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105</a:t>
            </a:fld>
            <a:endParaRPr lang="en-US"/>
          </a:p>
        </p:txBody>
      </p:sp>
    </p:spTree>
    <p:extLst>
      <p:ext uri="{BB962C8B-B14F-4D97-AF65-F5344CB8AC3E}">
        <p14:creationId xmlns:p14="http://schemas.microsoft.com/office/powerpoint/2010/main" val="21774677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106</a:t>
            </a:fld>
            <a:endParaRPr lang="en-US"/>
          </a:p>
        </p:txBody>
      </p:sp>
    </p:spTree>
    <p:extLst>
      <p:ext uri="{BB962C8B-B14F-4D97-AF65-F5344CB8AC3E}">
        <p14:creationId xmlns:p14="http://schemas.microsoft.com/office/powerpoint/2010/main" val="28367423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107</a:t>
            </a:fld>
            <a:endParaRPr lang="en-US"/>
          </a:p>
        </p:txBody>
      </p:sp>
    </p:spTree>
    <p:extLst>
      <p:ext uri="{BB962C8B-B14F-4D97-AF65-F5344CB8AC3E}">
        <p14:creationId xmlns:p14="http://schemas.microsoft.com/office/powerpoint/2010/main" val="21554872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108</a:t>
            </a:fld>
            <a:endParaRPr lang="en-US"/>
          </a:p>
        </p:txBody>
      </p:sp>
    </p:spTree>
    <p:extLst>
      <p:ext uri="{BB962C8B-B14F-4D97-AF65-F5344CB8AC3E}">
        <p14:creationId xmlns:p14="http://schemas.microsoft.com/office/powerpoint/2010/main" val="387216183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109</a:t>
            </a:fld>
            <a:endParaRPr lang="en-US"/>
          </a:p>
        </p:txBody>
      </p:sp>
    </p:spTree>
    <p:extLst>
      <p:ext uri="{BB962C8B-B14F-4D97-AF65-F5344CB8AC3E}">
        <p14:creationId xmlns:p14="http://schemas.microsoft.com/office/powerpoint/2010/main" val="747246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a:t>
            </a:fld>
            <a:endParaRPr lang="en-US"/>
          </a:p>
        </p:txBody>
      </p:sp>
    </p:spTree>
    <p:extLst>
      <p:ext uri="{BB962C8B-B14F-4D97-AF65-F5344CB8AC3E}">
        <p14:creationId xmlns:p14="http://schemas.microsoft.com/office/powerpoint/2010/main" val="57903273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110</a:t>
            </a:fld>
            <a:endParaRPr lang="en-US"/>
          </a:p>
        </p:txBody>
      </p:sp>
    </p:spTree>
    <p:extLst>
      <p:ext uri="{BB962C8B-B14F-4D97-AF65-F5344CB8AC3E}">
        <p14:creationId xmlns:p14="http://schemas.microsoft.com/office/powerpoint/2010/main" val="37630036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111</a:t>
            </a:fld>
            <a:endParaRPr lang="en-US"/>
          </a:p>
        </p:txBody>
      </p:sp>
    </p:spTree>
    <p:extLst>
      <p:ext uri="{BB962C8B-B14F-4D97-AF65-F5344CB8AC3E}">
        <p14:creationId xmlns:p14="http://schemas.microsoft.com/office/powerpoint/2010/main" val="298182926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112</a:t>
            </a:fld>
            <a:endParaRPr lang="en-US"/>
          </a:p>
        </p:txBody>
      </p:sp>
    </p:spTree>
    <p:extLst>
      <p:ext uri="{BB962C8B-B14F-4D97-AF65-F5344CB8AC3E}">
        <p14:creationId xmlns:p14="http://schemas.microsoft.com/office/powerpoint/2010/main" val="32472333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113</a:t>
            </a:fld>
            <a:endParaRPr lang="en-US"/>
          </a:p>
        </p:txBody>
      </p:sp>
    </p:spTree>
    <p:extLst>
      <p:ext uri="{BB962C8B-B14F-4D97-AF65-F5344CB8AC3E}">
        <p14:creationId xmlns:p14="http://schemas.microsoft.com/office/powerpoint/2010/main" val="177790441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114</a:t>
            </a:fld>
            <a:endParaRPr lang="en-US"/>
          </a:p>
        </p:txBody>
      </p:sp>
    </p:spTree>
    <p:extLst>
      <p:ext uri="{BB962C8B-B14F-4D97-AF65-F5344CB8AC3E}">
        <p14:creationId xmlns:p14="http://schemas.microsoft.com/office/powerpoint/2010/main" val="360005386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115</a:t>
            </a:fld>
            <a:endParaRPr lang="en-US"/>
          </a:p>
        </p:txBody>
      </p:sp>
    </p:spTree>
    <p:extLst>
      <p:ext uri="{BB962C8B-B14F-4D97-AF65-F5344CB8AC3E}">
        <p14:creationId xmlns:p14="http://schemas.microsoft.com/office/powerpoint/2010/main" val="116060040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116</a:t>
            </a:fld>
            <a:endParaRPr lang="en-US"/>
          </a:p>
        </p:txBody>
      </p:sp>
    </p:spTree>
    <p:extLst>
      <p:ext uri="{BB962C8B-B14F-4D97-AF65-F5344CB8AC3E}">
        <p14:creationId xmlns:p14="http://schemas.microsoft.com/office/powerpoint/2010/main" val="4844565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117</a:t>
            </a:fld>
            <a:endParaRPr lang="en-US"/>
          </a:p>
        </p:txBody>
      </p:sp>
    </p:spTree>
    <p:extLst>
      <p:ext uri="{BB962C8B-B14F-4D97-AF65-F5344CB8AC3E}">
        <p14:creationId xmlns:p14="http://schemas.microsoft.com/office/powerpoint/2010/main" val="5316621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118</a:t>
            </a:fld>
            <a:endParaRPr lang="en-US"/>
          </a:p>
        </p:txBody>
      </p:sp>
    </p:spTree>
    <p:extLst>
      <p:ext uri="{BB962C8B-B14F-4D97-AF65-F5344CB8AC3E}">
        <p14:creationId xmlns:p14="http://schemas.microsoft.com/office/powerpoint/2010/main" val="101762780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119</a:t>
            </a:fld>
            <a:endParaRPr lang="en-US"/>
          </a:p>
        </p:txBody>
      </p:sp>
    </p:spTree>
    <p:extLst>
      <p:ext uri="{BB962C8B-B14F-4D97-AF65-F5344CB8AC3E}">
        <p14:creationId xmlns:p14="http://schemas.microsoft.com/office/powerpoint/2010/main" val="99838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a:t>
            </a:fld>
            <a:endParaRPr lang="en-US"/>
          </a:p>
        </p:txBody>
      </p:sp>
    </p:spTree>
    <p:extLst>
      <p:ext uri="{BB962C8B-B14F-4D97-AF65-F5344CB8AC3E}">
        <p14:creationId xmlns:p14="http://schemas.microsoft.com/office/powerpoint/2010/main" val="34341664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120</a:t>
            </a:fld>
            <a:endParaRPr lang="en-US"/>
          </a:p>
        </p:txBody>
      </p:sp>
    </p:spTree>
    <p:extLst>
      <p:ext uri="{BB962C8B-B14F-4D97-AF65-F5344CB8AC3E}">
        <p14:creationId xmlns:p14="http://schemas.microsoft.com/office/powerpoint/2010/main" val="92588405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121</a:t>
            </a:fld>
            <a:endParaRPr lang="en-US"/>
          </a:p>
        </p:txBody>
      </p:sp>
    </p:spTree>
    <p:extLst>
      <p:ext uri="{BB962C8B-B14F-4D97-AF65-F5344CB8AC3E}">
        <p14:creationId xmlns:p14="http://schemas.microsoft.com/office/powerpoint/2010/main" val="188432375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122</a:t>
            </a:fld>
            <a:endParaRPr lang="en-US"/>
          </a:p>
        </p:txBody>
      </p:sp>
    </p:spTree>
    <p:extLst>
      <p:ext uri="{BB962C8B-B14F-4D97-AF65-F5344CB8AC3E}">
        <p14:creationId xmlns:p14="http://schemas.microsoft.com/office/powerpoint/2010/main" val="17058771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123</a:t>
            </a:fld>
            <a:endParaRPr lang="en-US"/>
          </a:p>
        </p:txBody>
      </p:sp>
    </p:spTree>
    <p:extLst>
      <p:ext uri="{BB962C8B-B14F-4D97-AF65-F5344CB8AC3E}">
        <p14:creationId xmlns:p14="http://schemas.microsoft.com/office/powerpoint/2010/main" val="111777360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124</a:t>
            </a:fld>
            <a:endParaRPr lang="en-US"/>
          </a:p>
        </p:txBody>
      </p:sp>
    </p:spTree>
    <p:extLst>
      <p:ext uri="{BB962C8B-B14F-4D97-AF65-F5344CB8AC3E}">
        <p14:creationId xmlns:p14="http://schemas.microsoft.com/office/powerpoint/2010/main" val="91304346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125</a:t>
            </a:fld>
            <a:endParaRPr lang="en-US"/>
          </a:p>
        </p:txBody>
      </p:sp>
    </p:spTree>
    <p:extLst>
      <p:ext uri="{BB962C8B-B14F-4D97-AF65-F5344CB8AC3E}">
        <p14:creationId xmlns:p14="http://schemas.microsoft.com/office/powerpoint/2010/main" val="290540333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126</a:t>
            </a:fld>
            <a:endParaRPr lang="en-US"/>
          </a:p>
        </p:txBody>
      </p:sp>
    </p:spTree>
    <p:extLst>
      <p:ext uri="{BB962C8B-B14F-4D97-AF65-F5344CB8AC3E}">
        <p14:creationId xmlns:p14="http://schemas.microsoft.com/office/powerpoint/2010/main" val="428352583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127</a:t>
            </a:fld>
            <a:endParaRPr lang="en-US"/>
          </a:p>
        </p:txBody>
      </p:sp>
    </p:spTree>
    <p:extLst>
      <p:ext uri="{BB962C8B-B14F-4D97-AF65-F5344CB8AC3E}">
        <p14:creationId xmlns:p14="http://schemas.microsoft.com/office/powerpoint/2010/main" val="344077315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128</a:t>
            </a:fld>
            <a:endParaRPr lang="en-US"/>
          </a:p>
        </p:txBody>
      </p:sp>
    </p:spTree>
    <p:extLst>
      <p:ext uri="{BB962C8B-B14F-4D97-AF65-F5344CB8AC3E}">
        <p14:creationId xmlns:p14="http://schemas.microsoft.com/office/powerpoint/2010/main" val="373329864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129</a:t>
            </a:fld>
            <a:endParaRPr lang="en-US"/>
          </a:p>
        </p:txBody>
      </p:sp>
    </p:spTree>
    <p:extLst>
      <p:ext uri="{BB962C8B-B14F-4D97-AF65-F5344CB8AC3E}">
        <p14:creationId xmlns:p14="http://schemas.microsoft.com/office/powerpoint/2010/main" val="28727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a:t>
            </a:fld>
            <a:endParaRPr lang="en-US"/>
          </a:p>
        </p:txBody>
      </p:sp>
    </p:spTree>
    <p:extLst>
      <p:ext uri="{BB962C8B-B14F-4D97-AF65-F5344CB8AC3E}">
        <p14:creationId xmlns:p14="http://schemas.microsoft.com/office/powerpoint/2010/main" val="361056630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130</a:t>
            </a:fld>
            <a:endParaRPr lang="en-US"/>
          </a:p>
        </p:txBody>
      </p:sp>
    </p:spTree>
    <p:extLst>
      <p:ext uri="{BB962C8B-B14F-4D97-AF65-F5344CB8AC3E}">
        <p14:creationId xmlns:p14="http://schemas.microsoft.com/office/powerpoint/2010/main" val="129389534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131</a:t>
            </a:fld>
            <a:endParaRPr lang="en-US"/>
          </a:p>
        </p:txBody>
      </p:sp>
    </p:spTree>
    <p:extLst>
      <p:ext uri="{BB962C8B-B14F-4D97-AF65-F5344CB8AC3E}">
        <p14:creationId xmlns:p14="http://schemas.microsoft.com/office/powerpoint/2010/main" val="236212154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132</a:t>
            </a:fld>
            <a:endParaRPr lang="en-US"/>
          </a:p>
        </p:txBody>
      </p:sp>
    </p:spTree>
    <p:extLst>
      <p:ext uri="{BB962C8B-B14F-4D97-AF65-F5344CB8AC3E}">
        <p14:creationId xmlns:p14="http://schemas.microsoft.com/office/powerpoint/2010/main" val="40634767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133</a:t>
            </a:fld>
            <a:endParaRPr lang="en-US"/>
          </a:p>
        </p:txBody>
      </p:sp>
    </p:spTree>
    <p:extLst>
      <p:ext uri="{BB962C8B-B14F-4D97-AF65-F5344CB8AC3E}">
        <p14:creationId xmlns:p14="http://schemas.microsoft.com/office/powerpoint/2010/main" val="380561341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134</a:t>
            </a:fld>
            <a:endParaRPr lang="en-US"/>
          </a:p>
        </p:txBody>
      </p:sp>
    </p:spTree>
    <p:extLst>
      <p:ext uri="{BB962C8B-B14F-4D97-AF65-F5344CB8AC3E}">
        <p14:creationId xmlns:p14="http://schemas.microsoft.com/office/powerpoint/2010/main" val="101361272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135</a:t>
            </a:fld>
            <a:endParaRPr lang="en-US"/>
          </a:p>
        </p:txBody>
      </p:sp>
    </p:spTree>
    <p:extLst>
      <p:ext uri="{BB962C8B-B14F-4D97-AF65-F5344CB8AC3E}">
        <p14:creationId xmlns:p14="http://schemas.microsoft.com/office/powerpoint/2010/main" val="288910242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136</a:t>
            </a:fld>
            <a:endParaRPr lang="en-US"/>
          </a:p>
        </p:txBody>
      </p:sp>
    </p:spTree>
    <p:extLst>
      <p:ext uri="{BB962C8B-B14F-4D97-AF65-F5344CB8AC3E}">
        <p14:creationId xmlns:p14="http://schemas.microsoft.com/office/powerpoint/2010/main" val="111345288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137</a:t>
            </a:fld>
            <a:endParaRPr lang="en-US"/>
          </a:p>
        </p:txBody>
      </p:sp>
    </p:spTree>
    <p:extLst>
      <p:ext uri="{BB962C8B-B14F-4D97-AF65-F5344CB8AC3E}">
        <p14:creationId xmlns:p14="http://schemas.microsoft.com/office/powerpoint/2010/main" val="101204271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138</a:t>
            </a:fld>
            <a:endParaRPr lang="en-US"/>
          </a:p>
        </p:txBody>
      </p:sp>
    </p:spTree>
    <p:extLst>
      <p:ext uri="{BB962C8B-B14F-4D97-AF65-F5344CB8AC3E}">
        <p14:creationId xmlns:p14="http://schemas.microsoft.com/office/powerpoint/2010/main" val="362208044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139</a:t>
            </a:fld>
            <a:endParaRPr lang="en-US"/>
          </a:p>
        </p:txBody>
      </p:sp>
    </p:spTree>
    <p:extLst>
      <p:ext uri="{BB962C8B-B14F-4D97-AF65-F5344CB8AC3E}">
        <p14:creationId xmlns:p14="http://schemas.microsoft.com/office/powerpoint/2010/main" val="2513368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a:t>
            </a:fld>
            <a:endParaRPr lang="en-US"/>
          </a:p>
        </p:txBody>
      </p:sp>
    </p:spTree>
    <p:extLst>
      <p:ext uri="{BB962C8B-B14F-4D97-AF65-F5344CB8AC3E}">
        <p14:creationId xmlns:p14="http://schemas.microsoft.com/office/powerpoint/2010/main" val="49585426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140</a:t>
            </a:fld>
            <a:endParaRPr lang="en-US"/>
          </a:p>
        </p:txBody>
      </p:sp>
    </p:spTree>
    <p:extLst>
      <p:ext uri="{BB962C8B-B14F-4D97-AF65-F5344CB8AC3E}">
        <p14:creationId xmlns:p14="http://schemas.microsoft.com/office/powerpoint/2010/main" val="236893481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141</a:t>
            </a:fld>
            <a:endParaRPr lang="en-US"/>
          </a:p>
        </p:txBody>
      </p:sp>
    </p:spTree>
    <p:extLst>
      <p:ext uri="{BB962C8B-B14F-4D97-AF65-F5344CB8AC3E}">
        <p14:creationId xmlns:p14="http://schemas.microsoft.com/office/powerpoint/2010/main" val="2531097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a:t>
            </a:fld>
            <a:endParaRPr lang="en-US"/>
          </a:p>
        </p:txBody>
      </p:sp>
    </p:spTree>
    <p:extLst>
      <p:ext uri="{BB962C8B-B14F-4D97-AF65-F5344CB8AC3E}">
        <p14:creationId xmlns:p14="http://schemas.microsoft.com/office/powerpoint/2010/main" val="11651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16</a:t>
            </a:fld>
            <a:endParaRPr lang="en-US"/>
          </a:p>
        </p:txBody>
      </p:sp>
    </p:spTree>
    <p:extLst>
      <p:ext uri="{BB962C8B-B14F-4D97-AF65-F5344CB8AC3E}">
        <p14:creationId xmlns:p14="http://schemas.microsoft.com/office/powerpoint/2010/main" val="99762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17</a:t>
            </a:fld>
            <a:endParaRPr lang="en-US"/>
          </a:p>
        </p:txBody>
      </p:sp>
    </p:spTree>
    <p:extLst>
      <p:ext uri="{BB962C8B-B14F-4D97-AF65-F5344CB8AC3E}">
        <p14:creationId xmlns:p14="http://schemas.microsoft.com/office/powerpoint/2010/main" val="575598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18</a:t>
            </a:fld>
            <a:endParaRPr lang="en-US"/>
          </a:p>
        </p:txBody>
      </p:sp>
    </p:spTree>
    <p:extLst>
      <p:ext uri="{BB962C8B-B14F-4D97-AF65-F5344CB8AC3E}">
        <p14:creationId xmlns:p14="http://schemas.microsoft.com/office/powerpoint/2010/main" val="3325477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19</a:t>
            </a:fld>
            <a:endParaRPr lang="en-US"/>
          </a:p>
        </p:txBody>
      </p:sp>
    </p:spTree>
    <p:extLst>
      <p:ext uri="{BB962C8B-B14F-4D97-AF65-F5344CB8AC3E}">
        <p14:creationId xmlns:p14="http://schemas.microsoft.com/office/powerpoint/2010/main" val="305275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a:t>
            </a:fld>
            <a:endParaRPr lang="en-US"/>
          </a:p>
        </p:txBody>
      </p:sp>
    </p:spTree>
    <p:extLst>
      <p:ext uri="{BB962C8B-B14F-4D97-AF65-F5344CB8AC3E}">
        <p14:creationId xmlns:p14="http://schemas.microsoft.com/office/powerpoint/2010/main" val="167255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20</a:t>
            </a:fld>
            <a:endParaRPr lang="en-US"/>
          </a:p>
        </p:txBody>
      </p:sp>
    </p:spTree>
    <p:extLst>
      <p:ext uri="{BB962C8B-B14F-4D97-AF65-F5344CB8AC3E}">
        <p14:creationId xmlns:p14="http://schemas.microsoft.com/office/powerpoint/2010/main" val="2024977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21</a:t>
            </a:fld>
            <a:endParaRPr lang="en-US"/>
          </a:p>
        </p:txBody>
      </p:sp>
    </p:spTree>
    <p:extLst>
      <p:ext uri="{BB962C8B-B14F-4D97-AF65-F5344CB8AC3E}">
        <p14:creationId xmlns:p14="http://schemas.microsoft.com/office/powerpoint/2010/main" val="499500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22</a:t>
            </a:fld>
            <a:endParaRPr lang="en-US"/>
          </a:p>
        </p:txBody>
      </p:sp>
    </p:spTree>
    <p:extLst>
      <p:ext uri="{BB962C8B-B14F-4D97-AF65-F5344CB8AC3E}">
        <p14:creationId xmlns:p14="http://schemas.microsoft.com/office/powerpoint/2010/main" val="3000421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23</a:t>
            </a:fld>
            <a:endParaRPr lang="en-US"/>
          </a:p>
        </p:txBody>
      </p:sp>
    </p:spTree>
    <p:extLst>
      <p:ext uri="{BB962C8B-B14F-4D97-AF65-F5344CB8AC3E}">
        <p14:creationId xmlns:p14="http://schemas.microsoft.com/office/powerpoint/2010/main" val="4132455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24</a:t>
            </a:fld>
            <a:endParaRPr lang="en-US"/>
          </a:p>
        </p:txBody>
      </p:sp>
    </p:spTree>
    <p:extLst>
      <p:ext uri="{BB962C8B-B14F-4D97-AF65-F5344CB8AC3E}">
        <p14:creationId xmlns:p14="http://schemas.microsoft.com/office/powerpoint/2010/main" val="101515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25</a:t>
            </a:fld>
            <a:endParaRPr lang="en-US"/>
          </a:p>
        </p:txBody>
      </p:sp>
    </p:spTree>
    <p:extLst>
      <p:ext uri="{BB962C8B-B14F-4D97-AF65-F5344CB8AC3E}">
        <p14:creationId xmlns:p14="http://schemas.microsoft.com/office/powerpoint/2010/main" val="3351785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26</a:t>
            </a:fld>
            <a:endParaRPr lang="en-US"/>
          </a:p>
        </p:txBody>
      </p:sp>
    </p:spTree>
    <p:extLst>
      <p:ext uri="{BB962C8B-B14F-4D97-AF65-F5344CB8AC3E}">
        <p14:creationId xmlns:p14="http://schemas.microsoft.com/office/powerpoint/2010/main" val="3815689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27</a:t>
            </a:fld>
            <a:endParaRPr lang="en-US"/>
          </a:p>
        </p:txBody>
      </p:sp>
    </p:spTree>
    <p:extLst>
      <p:ext uri="{BB962C8B-B14F-4D97-AF65-F5344CB8AC3E}">
        <p14:creationId xmlns:p14="http://schemas.microsoft.com/office/powerpoint/2010/main" val="3927800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28</a:t>
            </a:fld>
            <a:endParaRPr lang="en-US"/>
          </a:p>
        </p:txBody>
      </p:sp>
    </p:spTree>
    <p:extLst>
      <p:ext uri="{BB962C8B-B14F-4D97-AF65-F5344CB8AC3E}">
        <p14:creationId xmlns:p14="http://schemas.microsoft.com/office/powerpoint/2010/main" val="1587018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29</a:t>
            </a:fld>
            <a:endParaRPr lang="en-US"/>
          </a:p>
        </p:txBody>
      </p:sp>
    </p:spTree>
    <p:extLst>
      <p:ext uri="{BB962C8B-B14F-4D97-AF65-F5344CB8AC3E}">
        <p14:creationId xmlns:p14="http://schemas.microsoft.com/office/powerpoint/2010/main" val="195414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a:t>
            </a:fld>
            <a:endParaRPr lang="en-US"/>
          </a:p>
        </p:txBody>
      </p:sp>
    </p:spTree>
    <p:extLst>
      <p:ext uri="{BB962C8B-B14F-4D97-AF65-F5344CB8AC3E}">
        <p14:creationId xmlns:p14="http://schemas.microsoft.com/office/powerpoint/2010/main" val="3448944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30</a:t>
            </a:fld>
            <a:endParaRPr lang="en-US"/>
          </a:p>
        </p:txBody>
      </p:sp>
    </p:spTree>
    <p:extLst>
      <p:ext uri="{BB962C8B-B14F-4D97-AF65-F5344CB8AC3E}">
        <p14:creationId xmlns:p14="http://schemas.microsoft.com/office/powerpoint/2010/main" val="2153433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31</a:t>
            </a:fld>
            <a:endParaRPr lang="en-US"/>
          </a:p>
        </p:txBody>
      </p:sp>
    </p:spTree>
    <p:extLst>
      <p:ext uri="{BB962C8B-B14F-4D97-AF65-F5344CB8AC3E}">
        <p14:creationId xmlns:p14="http://schemas.microsoft.com/office/powerpoint/2010/main" val="398085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32</a:t>
            </a:fld>
            <a:endParaRPr lang="en-US"/>
          </a:p>
        </p:txBody>
      </p:sp>
    </p:spTree>
    <p:extLst>
      <p:ext uri="{BB962C8B-B14F-4D97-AF65-F5344CB8AC3E}">
        <p14:creationId xmlns:p14="http://schemas.microsoft.com/office/powerpoint/2010/main" val="2335505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33</a:t>
            </a:fld>
            <a:endParaRPr lang="en-US"/>
          </a:p>
        </p:txBody>
      </p:sp>
    </p:spTree>
    <p:extLst>
      <p:ext uri="{BB962C8B-B14F-4D97-AF65-F5344CB8AC3E}">
        <p14:creationId xmlns:p14="http://schemas.microsoft.com/office/powerpoint/2010/main" val="3579633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34</a:t>
            </a:fld>
            <a:endParaRPr lang="en-US"/>
          </a:p>
        </p:txBody>
      </p:sp>
    </p:spTree>
    <p:extLst>
      <p:ext uri="{BB962C8B-B14F-4D97-AF65-F5344CB8AC3E}">
        <p14:creationId xmlns:p14="http://schemas.microsoft.com/office/powerpoint/2010/main" val="2133410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35</a:t>
            </a:fld>
            <a:endParaRPr lang="en-US"/>
          </a:p>
        </p:txBody>
      </p:sp>
    </p:spTree>
    <p:extLst>
      <p:ext uri="{BB962C8B-B14F-4D97-AF65-F5344CB8AC3E}">
        <p14:creationId xmlns:p14="http://schemas.microsoft.com/office/powerpoint/2010/main" val="2764353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36</a:t>
            </a:fld>
            <a:endParaRPr lang="en-US"/>
          </a:p>
        </p:txBody>
      </p:sp>
    </p:spTree>
    <p:extLst>
      <p:ext uri="{BB962C8B-B14F-4D97-AF65-F5344CB8AC3E}">
        <p14:creationId xmlns:p14="http://schemas.microsoft.com/office/powerpoint/2010/main" val="2263991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37</a:t>
            </a:fld>
            <a:endParaRPr lang="en-US"/>
          </a:p>
        </p:txBody>
      </p:sp>
    </p:spTree>
    <p:extLst>
      <p:ext uri="{BB962C8B-B14F-4D97-AF65-F5344CB8AC3E}">
        <p14:creationId xmlns:p14="http://schemas.microsoft.com/office/powerpoint/2010/main" val="4173429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38</a:t>
            </a:fld>
            <a:endParaRPr lang="en-US"/>
          </a:p>
        </p:txBody>
      </p:sp>
    </p:spTree>
    <p:extLst>
      <p:ext uri="{BB962C8B-B14F-4D97-AF65-F5344CB8AC3E}">
        <p14:creationId xmlns:p14="http://schemas.microsoft.com/office/powerpoint/2010/main" val="3931867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39</a:t>
            </a:fld>
            <a:endParaRPr lang="en-US"/>
          </a:p>
        </p:txBody>
      </p:sp>
    </p:spTree>
    <p:extLst>
      <p:ext uri="{BB962C8B-B14F-4D97-AF65-F5344CB8AC3E}">
        <p14:creationId xmlns:p14="http://schemas.microsoft.com/office/powerpoint/2010/main" val="337479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a:t>
            </a:fld>
            <a:endParaRPr lang="en-US"/>
          </a:p>
        </p:txBody>
      </p:sp>
    </p:spTree>
    <p:extLst>
      <p:ext uri="{BB962C8B-B14F-4D97-AF65-F5344CB8AC3E}">
        <p14:creationId xmlns:p14="http://schemas.microsoft.com/office/powerpoint/2010/main" val="1155830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40</a:t>
            </a:fld>
            <a:endParaRPr lang="en-US"/>
          </a:p>
        </p:txBody>
      </p:sp>
    </p:spTree>
    <p:extLst>
      <p:ext uri="{BB962C8B-B14F-4D97-AF65-F5344CB8AC3E}">
        <p14:creationId xmlns:p14="http://schemas.microsoft.com/office/powerpoint/2010/main" val="948663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41</a:t>
            </a:fld>
            <a:endParaRPr lang="en-US"/>
          </a:p>
        </p:txBody>
      </p:sp>
    </p:spTree>
    <p:extLst>
      <p:ext uri="{BB962C8B-B14F-4D97-AF65-F5344CB8AC3E}">
        <p14:creationId xmlns:p14="http://schemas.microsoft.com/office/powerpoint/2010/main" val="21975332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42</a:t>
            </a:fld>
            <a:endParaRPr lang="en-US"/>
          </a:p>
        </p:txBody>
      </p:sp>
    </p:spTree>
    <p:extLst>
      <p:ext uri="{BB962C8B-B14F-4D97-AF65-F5344CB8AC3E}">
        <p14:creationId xmlns:p14="http://schemas.microsoft.com/office/powerpoint/2010/main" val="7389544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43</a:t>
            </a:fld>
            <a:endParaRPr lang="en-US"/>
          </a:p>
        </p:txBody>
      </p:sp>
    </p:spTree>
    <p:extLst>
      <p:ext uri="{BB962C8B-B14F-4D97-AF65-F5344CB8AC3E}">
        <p14:creationId xmlns:p14="http://schemas.microsoft.com/office/powerpoint/2010/main" val="38331382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44</a:t>
            </a:fld>
            <a:endParaRPr lang="en-US"/>
          </a:p>
        </p:txBody>
      </p:sp>
    </p:spTree>
    <p:extLst>
      <p:ext uri="{BB962C8B-B14F-4D97-AF65-F5344CB8AC3E}">
        <p14:creationId xmlns:p14="http://schemas.microsoft.com/office/powerpoint/2010/main" val="38419324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45</a:t>
            </a:fld>
            <a:endParaRPr lang="en-US"/>
          </a:p>
        </p:txBody>
      </p:sp>
    </p:spTree>
    <p:extLst>
      <p:ext uri="{BB962C8B-B14F-4D97-AF65-F5344CB8AC3E}">
        <p14:creationId xmlns:p14="http://schemas.microsoft.com/office/powerpoint/2010/main" val="3563631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46</a:t>
            </a:fld>
            <a:endParaRPr lang="en-US"/>
          </a:p>
        </p:txBody>
      </p:sp>
    </p:spTree>
    <p:extLst>
      <p:ext uri="{BB962C8B-B14F-4D97-AF65-F5344CB8AC3E}">
        <p14:creationId xmlns:p14="http://schemas.microsoft.com/office/powerpoint/2010/main" val="1797320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47</a:t>
            </a:fld>
            <a:endParaRPr lang="en-US"/>
          </a:p>
        </p:txBody>
      </p:sp>
    </p:spTree>
    <p:extLst>
      <p:ext uri="{BB962C8B-B14F-4D97-AF65-F5344CB8AC3E}">
        <p14:creationId xmlns:p14="http://schemas.microsoft.com/office/powerpoint/2010/main" val="30486371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48</a:t>
            </a:fld>
            <a:endParaRPr lang="en-US"/>
          </a:p>
        </p:txBody>
      </p:sp>
    </p:spTree>
    <p:extLst>
      <p:ext uri="{BB962C8B-B14F-4D97-AF65-F5344CB8AC3E}">
        <p14:creationId xmlns:p14="http://schemas.microsoft.com/office/powerpoint/2010/main" val="14295161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49</a:t>
            </a:fld>
            <a:endParaRPr lang="en-US"/>
          </a:p>
        </p:txBody>
      </p:sp>
    </p:spTree>
    <p:extLst>
      <p:ext uri="{BB962C8B-B14F-4D97-AF65-F5344CB8AC3E}">
        <p14:creationId xmlns:p14="http://schemas.microsoft.com/office/powerpoint/2010/main" val="4096236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a:t>
            </a:fld>
            <a:endParaRPr lang="en-US"/>
          </a:p>
        </p:txBody>
      </p:sp>
    </p:spTree>
    <p:extLst>
      <p:ext uri="{BB962C8B-B14F-4D97-AF65-F5344CB8AC3E}">
        <p14:creationId xmlns:p14="http://schemas.microsoft.com/office/powerpoint/2010/main" val="40092081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50</a:t>
            </a:fld>
            <a:endParaRPr lang="en-US"/>
          </a:p>
        </p:txBody>
      </p:sp>
    </p:spTree>
    <p:extLst>
      <p:ext uri="{BB962C8B-B14F-4D97-AF65-F5344CB8AC3E}">
        <p14:creationId xmlns:p14="http://schemas.microsoft.com/office/powerpoint/2010/main" val="1136057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51</a:t>
            </a:fld>
            <a:endParaRPr lang="en-US"/>
          </a:p>
        </p:txBody>
      </p:sp>
    </p:spTree>
    <p:extLst>
      <p:ext uri="{BB962C8B-B14F-4D97-AF65-F5344CB8AC3E}">
        <p14:creationId xmlns:p14="http://schemas.microsoft.com/office/powerpoint/2010/main" val="15455597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52</a:t>
            </a:fld>
            <a:endParaRPr lang="en-US"/>
          </a:p>
        </p:txBody>
      </p:sp>
    </p:spTree>
    <p:extLst>
      <p:ext uri="{BB962C8B-B14F-4D97-AF65-F5344CB8AC3E}">
        <p14:creationId xmlns:p14="http://schemas.microsoft.com/office/powerpoint/2010/main" val="17664190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53</a:t>
            </a:fld>
            <a:endParaRPr lang="en-US"/>
          </a:p>
        </p:txBody>
      </p:sp>
    </p:spTree>
    <p:extLst>
      <p:ext uri="{BB962C8B-B14F-4D97-AF65-F5344CB8AC3E}">
        <p14:creationId xmlns:p14="http://schemas.microsoft.com/office/powerpoint/2010/main" val="11602317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54</a:t>
            </a:fld>
            <a:endParaRPr lang="en-US"/>
          </a:p>
        </p:txBody>
      </p:sp>
    </p:spTree>
    <p:extLst>
      <p:ext uri="{BB962C8B-B14F-4D97-AF65-F5344CB8AC3E}">
        <p14:creationId xmlns:p14="http://schemas.microsoft.com/office/powerpoint/2010/main" val="30085652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55</a:t>
            </a:fld>
            <a:endParaRPr lang="en-US"/>
          </a:p>
        </p:txBody>
      </p:sp>
    </p:spTree>
    <p:extLst>
      <p:ext uri="{BB962C8B-B14F-4D97-AF65-F5344CB8AC3E}">
        <p14:creationId xmlns:p14="http://schemas.microsoft.com/office/powerpoint/2010/main" val="9961261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56</a:t>
            </a:fld>
            <a:endParaRPr lang="en-US"/>
          </a:p>
        </p:txBody>
      </p:sp>
    </p:spTree>
    <p:extLst>
      <p:ext uri="{BB962C8B-B14F-4D97-AF65-F5344CB8AC3E}">
        <p14:creationId xmlns:p14="http://schemas.microsoft.com/office/powerpoint/2010/main" val="10402383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57</a:t>
            </a:fld>
            <a:endParaRPr lang="en-US"/>
          </a:p>
        </p:txBody>
      </p:sp>
    </p:spTree>
    <p:extLst>
      <p:ext uri="{BB962C8B-B14F-4D97-AF65-F5344CB8AC3E}">
        <p14:creationId xmlns:p14="http://schemas.microsoft.com/office/powerpoint/2010/main" val="19220785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58</a:t>
            </a:fld>
            <a:endParaRPr lang="en-US"/>
          </a:p>
        </p:txBody>
      </p:sp>
    </p:spTree>
    <p:extLst>
      <p:ext uri="{BB962C8B-B14F-4D97-AF65-F5344CB8AC3E}">
        <p14:creationId xmlns:p14="http://schemas.microsoft.com/office/powerpoint/2010/main" val="24776040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59</a:t>
            </a:fld>
            <a:endParaRPr lang="en-US"/>
          </a:p>
        </p:txBody>
      </p:sp>
    </p:spTree>
    <p:extLst>
      <p:ext uri="{BB962C8B-B14F-4D97-AF65-F5344CB8AC3E}">
        <p14:creationId xmlns:p14="http://schemas.microsoft.com/office/powerpoint/2010/main" val="1672134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a:t>
            </a:fld>
            <a:endParaRPr lang="en-US"/>
          </a:p>
        </p:txBody>
      </p:sp>
    </p:spTree>
    <p:extLst>
      <p:ext uri="{BB962C8B-B14F-4D97-AF65-F5344CB8AC3E}">
        <p14:creationId xmlns:p14="http://schemas.microsoft.com/office/powerpoint/2010/main" val="4143127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60</a:t>
            </a:fld>
            <a:endParaRPr lang="en-US"/>
          </a:p>
        </p:txBody>
      </p:sp>
    </p:spTree>
    <p:extLst>
      <p:ext uri="{BB962C8B-B14F-4D97-AF65-F5344CB8AC3E}">
        <p14:creationId xmlns:p14="http://schemas.microsoft.com/office/powerpoint/2010/main" val="21458784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61</a:t>
            </a:fld>
            <a:endParaRPr lang="en-US"/>
          </a:p>
        </p:txBody>
      </p:sp>
    </p:spTree>
    <p:extLst>
      <p:ext uri="{BB962C8B-B14F-4D97-AF65-F5344CB8AC3E}">
        <p14:creationId xmlns:p14="http://schemas.microsoft.com/office/powerpoint/2010/main" val="27342441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62</a:t>
            </a:fld>
            <a:endParaRPr lang="en-US"/>
          </a:p>
        </p:txBody>
      </p:sp>
    </p:spTree>
    <p:extLst>
      <p:ext uri="{BB962C8B-B14F-4D97-AF65-F5344CB8AC3E}">
        <p14:creationId xmlns:p14="http://schemas.microsoft.com/office/powerpoint/2010/main" val="19271424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63</a:t>
            </a:fld>
            <a:endParaRPr lang="en-US"/>
          </a:p>
        </p:txBody>
      </p:sp>
    </p:spTree>
    <p:extLst>
      <p:ext uri="{BB962C8B-B14F-4D97-AF65-F5344CB8AC3E}">
        <p14:creationId xmlns:p14="http://schemas.microsoft.com/office/powerpoint/2010/main" val="18220554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64</a:t>
            </a:fld>
            <a:endParaRPr lang="en-US"/>
          </a:p>
        </p:txBody>
      </p:sp>
    </p:spTree>
    <p:extLst>
      <p:ext uri="{BB962C8B-B14F-4D97-AF65-F5344CB8AC3E}">
        <p14:creationId xmlns:p14="http://schemas.microsoft.com/office/powerpoint/2010/main" val="354403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65</a:t>
            </a:fld>
            <a:endParaRPr lang="en-US"/>
          </a:p>
        </p:txBody>
      </p:sp>
    </p:spTree>
    <p:extLst>
      <p:ext uri="{BB962C8B-B14F-4D97-AF65-F5344CB8AC3E}">
        <p14:creationId xmlns:p14="http://schemas.microsoft.com/office/powerpoint/2010/main" val="14485250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66</a:t>
            </a:fld>
            <a:endParaRPr lang="en-US"/>
          </a:p>
        </p:txBody>
      </p:sp>
    </p:spTree>
    <p:extLst>
      <p:ext uri="{BB962C8B-B14F-4D97-AF65-F5344CB8AC3E}">
        <p14:creationId xmlns:p14="http://schemas.microsoft.com/office/powerpoint/2010/main" val="32143412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67</a:t>
            </a:fld>
            <a:endParaRPr lang="en-US"/>
          </a:p>
        </p:txBody>
      </p:sp>
    </p:spTree>
    <p:extLst>
      <p:ext uri="{BB962C8B-B14F-4D97-AF65-F5344CB8AC3E}">
        <p14:creationId xmlns:p14="http://schemas.microsoft.com/office/powerpoint/2010/main" val="18806085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68</a:t>
            </a:fld>
            <a:endParaRPr lang="en-US"/>
          </a:p>
        </p:txBody>
      </p:sp>
    </p:spTree>
    <p:extLst>
      <p:ext uri="{BB962C8B-B14F-4D97-AF65-F5344CB8AC3E}">
        <p14:creationId xmlns:p14="http://schemas.microsoft.com/office/powerpoint/2010/main" val="25727691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69</a:t>
            </a:fld>
            <a:endParaRPr lang="en-US"/>
          </a:p>
        </p:txBody>
      </p:sp>
    </p:spTree>
    <p:extLst>
      <p:ext uri="{BB962C8B-B14F-4D97-AF65-F5344CB8AC3E}">
        <p14:creationId xmlns:p14="http://schemas.microsoft.com/office/powerpoint/2010/main" val="708519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a:t>
            </a:fld>
            <a:endParaRPr lang="en-US"/>
          </a:p>
        </p:txBody>
      </p:sp>
    </p:spTree>
    <p:extLst>
      <p:ext uri="{BB962C8B-B14F-4D97-AF65-F5344CB8AC3E}">
        <p14:creationId xmlns:p14="http://schemas.microsoft.com/office/powerpoint/2010/main" val="10873469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70</a:t>
            </a:fld>
            <a:endParaRPr lang="en-US"/>
          </a:p>
        </p:txBody>
      </p:sp>
    </p:spTree>
    <p:extLst>
      <p:ext uri="{BB962C8B-B14F-4D97-AF65-F5344CB8AC3E}">
        <p14:creationId xmlns:p14="http://schemas.microsoft.com/office/powerpoint/2010/main" val="34561269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71</a:t>
            </a:fld>
            <a:endParaRPr lang="en-US"/>
          </a:p>
        </p:txBody>
      </p:sp>
    </p:spTree>
    <p:extLst>
      <p:ext uri="{BB962C8B-B14F-4D97-AF65-F5344CB8AC3E}">
        <p14:creationId xmlns:p14="http://schemas.microsoft.com/office/powerpoint/2010/main" val="41238394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72</a:t>
            </a:fld>
            <a:endParaRPr lang="en-US"/>
          </a:p>
        </p:txBody>
      </p:sp>
    </p:spTree>
    <p:extLst>
      <p:ext uri="{BB962C8B-B14F-4D97-AF65-F5344CB8AC3E}">
        <p14:creationId xmlns:p14="http://schemas.microsoft.com/office/powerpoint/2010/main" val="13232628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73</a:t>
            </a:fld>
            <a:endParaRPr lang="en-US"/>
          </a:p>
        </p:txBody>
      </p:sp>
    </p:spTree>
    <p:extLst>
      <p:ext uri="{BB962C8B-B14F-4D97-AF65-F5344CB8AC3E}">
        <p14:creationId xmlns:p14="http://schemas.microsoft.com/office/powerpoint/2010/main" val="7940228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74</a:t>
            </a:fld>
            <a:endParaRPr lang="en-US"/>
          </a:p>
        </p:txBody>
      </p:sp>
    </p:spTree>
    <p:extLst>
      <p:ext uri="{BB962C8B-B14F-4D97-AF65-F5344CB8AC3E}">
        <p14:creationId xmlns:p14="http://schemas.microsoft.com/office/powerpoint/2010/main" val="38033582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75</a:t>
            </a:fld>
            <a:endParaRPr lang="en-US"/>
          </a:p>
        </p:txBody>
      </p:sp>
    </p:spTree>
    <p:extLst>
      <p:ext uri="{BB962C8B-B14F-4D97-AF65-F5344CB8AC3E}">
        <p14:creationId xmlns:p14="http://schemas.microsoft.com/office/powerpoint/2010/main" val="5611262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76</a:t>
            </a:fld>
            <a:endParaRPr lang="en-US"/>
          </a:p>
        </p:txBody>
      </p:sp>
    </p:spTree>
    <p:extLst>
      <p:ext uri="{BB962C8B-B14F-4D97-AF65-F5344CB8AC3E}">
        <p14:creationId xmlns:p14="http://schemas.microsoft.com/office/powerpoint/2010/main" val="7044494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77</a:t>
            </a:fld>
            <a:endParaRPr lang="en-US"/>
          </a:p>
        </p:txBody>
      </p:sp>
    </p:spTree>
    <p:extLst>
      <p:ext uri="{BB962C8B-B14F-4D97-AF65-F5344CB8AC3E}">
        <p14:creationId xmlns:p14="http://schemas.microsoft.com/office/powerpoint/2010/main" val="2625831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78</a:t>
            </a:fld>
            <a:endParaRPr lang="en-US"/>
          </a:p>
        </p:txBody>
      </p:sp>
    </p:spTree>
    <p:extLst>
      <p:ext uri="{BB962C8B-B14F-4D97-AF65-F5344CB8AC3E}">
        <p14:creationId xmlns:p14="http://schemas.microsoft.com/office/powerpoint/2010/main" val="29432374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79</a:t>
            </a:fld>
            <a:endParaRPr lang="en-US"/>
          </a:p>
        </p:txBody>
      </p:sp>
    </p:spTree>
    <p:extLst>
      <p:ext uri="{BB962C8B-B14F-4D97-AF65-F5344CB8AC3E}">
        <p14:creationId xmlns:p14="http://schemas.microsoft.com/office/powerpoint/2010/main" val="221503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a:t>
            </a:fld>
            <a:endParaRPr lang="en-US"/>
          </a:p>
        </p:txBody>
      </p:sp>
    </p:spTree>
    <p:extLst>
      <p:ext uri="{BB962C8B-B14F-4D97-AF65-F5344CB8AC3E}">
        <p14:creationId xmlns:p14="http://schemas.microsoft.com/office/powerpoint/2010/main" val="35625245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80</a:t>
            </a:fld>
            <a:endParaRPr lang="en-US"/>
          </a:p>
        </p:txBody>
      </p:sp>
    </p:spTree>
    <p:extLst>
      <p:ext uri="{BB962C8B-B14F-4D97-AF65-F5344CB8AC3E}">
        <p14:creationId xmlns:p14="http://schemas.microsoft.com/office/powerpoint/2010/main" val="38470520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81</a:t>
            </a:fld>
            <a:endParaRPr lang="en-US"/>
          </a:p>
        </p:txBody>
      </p:sp>
    </p:spTree>
    <p:extLst>
      <p:ext uri="{BB962C8B-B14F-4D97-AF65-F5344CB8AC3E}">
        <p14:creationId xmlns:p14="http://schemas.microsoft.com/office/powerpoint/2010/main" val="30363343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82</a:t>
            </a:fld>
            <a:endParaRPr lang="en-US"/>
          </a:p>
        </p:txBody>
      </p:sp>
    </p:spTree>
    <p:extLst>
      <p:ext uri="{BB962C8B-B14F-4D97-AF65-F5344CB8AC3E}">
        <p14:creationId xmlns:p14="http://schemas.microsoft.com/office/powerpoint/2010/main" val="33909968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83</a:t>
            </a:fld>
            <a:endParaRPr lang="en-US"/>
          </a:p>
        </p:txBody>
      </p:sp>
    </p:spTree>
    <p:extLst>
      <p:ext uri="{BB962C8B-B14F-4D97-AF65-F5344CB8AC3E}">
        <p14:creationId xmlns:p14="http://schemas.microsoft.com/office/powerpoint/2010/main" val="18071382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84</a:t>
            </a:fld>
            <a:endParaRPr lang="en-US"/>
          </a:p>
        </p:txBody>
      </p:sp>
    </p:spTree>
    <p:extLst>
      <p:ext uri="{BB962C8B-B14F-4D97-AF65-F5344CB8AC3E}">
        <p14:creationId xmlns:p14="http://schemas.microsoft.com/office/powerpoint/2010/main" val="21786995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85</a:t>
            </a:fld>
            <a:endParaRPr lang="en-US"/>
          </a:p>
        </p:txBody>
      </p:sp>
    </p:spTree>
    <p:extLst>
      <p:ext uri="{BB962C8B-B14F-4D97-AF65-F5344CB8AC3E}">
        <p14:creationId xmlns:p14="http://schemas.microsoft.com/office/powerpoint/2010/main" val="23198861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86</a:t>
            </a:fld>
            <a:endParaRPr lang="en-US"/>
          </a:p>
        </p:txBody>
      </p:sp>
    </p:spTree>
    <p:extLst>
      <p:ext uri="{BB962C8B-B14F-4D97-AF65-F5344CB8AC3E}">
        <p14:creationId xmlns:p14="http://schemas.microsoft.com/office/powerpoint/2010/main" val="13336651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87</a:t>
            </a:fld>
            <a:endParaRPr lang="en-US"/>
          </a:p>
        </p:txBody>
      </p:sp>
    </p:spTree>
    <p:extLst>
      <p:ext uri="{BB962C8B-B14F-4D97-AF65-F5344CB8AC3E}">
        <p14:creationId xmlns:p14="http://schemas.microsoft.com/office/powerpoint/2010/main" val="2709248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88</a:t>
            </a:fld>
            <a:endParaRPr lang="en-US"/>
          </a:p>
        </p:txBody>
      </p:sp>
    </p:spTree>
    <p:extLst>
      <p:ext uri="{BB962C8B-B14F-4D97-AF65-F5344CB8AC3E}">
        <p14:creationId xmlns:p14="http://schemas.microsoft.com/office/powerpoint/2010/main" val="4698985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89</a:t>
            </a:fld>
            <a:endParaRPr lang="en-US"/>
          </a:p>
        </p:txBody>
      </p:sp>
    </p:spTree>
    <p:extLst>
      <p:ext uri="{BB962C8B-B14F-4D97-AF65-F5344CB8AC3E}">
        <p14:creationId xmlns:p14="http://schemas.microsoft.com/office/powerpoint/2010/main" val="408336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a:t>
            </a:fld>
            <a:endParaRPr lang="en-US"/>
          </a:p>
        </p:txBody>
      </p:sp>
    </p:spTree>
    <p:extLst>
      <p:ext uri="{BB962C8B-B14F-4D97-AF65-F5344CB8AC3E}">
        <p14:creationId xmlns:p14="http://schemas.microsoft.com/office/powerpoint/2010/main" val="6517096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90</a:t>
            </a:fld>
            <a:endParaRPr lang="en-US"/>
          </a:p>
        </p:txBody>
      </p:sp>
    </p:spTree>
    <p:extLst>
      <p:ext uri="{BB962C8B-B14F-4D97-AF65-F5344CB8AC3E}">
        <p14:creationId xmlns:p14="http://schemas.microsoft.com/office/powerpoint/2010/main" val="4664475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91</a:t>
            </a:fld>
            <a:endParaRPr lang="en-US"/>
          </a:p>
        </p:txBody>
      </p:sp>
    </p:spTree>
    <p:extLst>
      <p:ext uri="{BB962C8B-B14F-4D97-AF65-F5344CB8AC3E}">
        <p14:creationId xmlns:p14="http://schemas.microsoft.com/office/powerpoint/2010/main" val="171578925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92</a:t>
            </a:fld>
            <a:endParaRPr lang="en-US"/>
          </a:p>
        </p:txBody>
      </p:sp>
    </p:spTree>
    <p:extLst>
      <p:ext uri="{BB962C8B-B14F-4D97-AF65-F5344CB8AC3E}">
        <p14:creationId xmlns:p14="http://schemas.microsoft.com/office/powerpoint/2010/main" val="29115703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93</a:t>
            </a:fld>
            <a:endParaRPr lang="en-US"/>
          </a:p>
        </p:txBody>
      </p:sp>
    </p:spTree>
    <p:extLst>
      <p:ext uri="{BB962C8B-B14F-4D97-AF65-F5344CB8AC3E}">
        <p14:creationId xmlns:p14="http://schemas.microsoft.com/office/powerpoint/2010/main" val="15768343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94</a:t>
            </a:fld>
            <a:endParaRPr lang="en-US"/>
          </a:p>
        </p:txBody>
      </p:sp>
    </p:spTree>
    <p:extLst>
      <p:ext uri="{BB962C8B-B14F-4D97-AF65-F5344CB8AC3E}">
        <p14:creationId xmlns:p14="http://schemas.microsoft.com/office/powerpoint/2010/main" val="31696559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95</a:t>
            </a:fld>
            <a:endParaRPr lang="en-US"/>
          </a:p>
        </p:txBody>
      </p:sp>
    </p:spTree>
    <p:extLst>
      <p:ext uri="{BB962C8B-B14F-4D97-AF65-F5344CB8AC3E}">
        <p14:creationId xmlns:p14="http://schemas.microsoft.com/office/powerpoint/2010/main" val="21683876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96</a:t>
            </a:fld>
            <a:endParaRPr lang="en-US"/>
          </a:p>
        </p:txBody>
      </p:sp>
    </p:spTree>
    <p:extLst>
      <p:ext uri="{BB962C8B-B14F-4D97-AF65-F5344CB8AC3E}">
        <p14:creationId xmlns:p14="http://schemas.microsoft.com/office/powerpoint/2010/main" val="17604577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97</a:t>
            </a:fld>
            <a:endParaRPr lang="en-US"/>
          </a:p>
        </p:txBody>
      </p:sp>
    </p:spTree>
    <p:extLst>
      <p:ext uri="{BB962C8B-B14F-4D97-AF65-F5344CB8AC3E}">
        <p14:creationId xmlns:p14="http://schemas.microsoft.com/office/powerpoint/2010/main" val="33404643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98</a:t>
            </a:fld>
            <a:endParaRPr lang="en-US"/>
          </a:p>
        </p:txBody>
      </p:sp>
    </p:spTree>
    <p:extLst>
      <p:ext uri="{BB962C8B-B14F-4D97-AF65-F5344CB8AC3E}">
        <p14:creationId xmlns:p14="http://schemas.microsoft.com/office/powerpoint/2010/main" val="22568412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99</a:t>
            </a:fld>
            <a:endParaRPr lang="en-US"/>
          </a:p>
        </p:txBody>
      </p:sp>
    </p:spTree>
    <p:extLst>
      <p:ext uri="{BB962C8B-B14F-4D97-AF65-F5344CB8AC3E}">
        <p14:creationId xmlns:p14="http://schemas.microsoft.com/office/powerpoint/2010/main" val="361037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52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633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50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0" y="1480456"/>
            <a:ext cx="4114800" cy="1554480"/>
          </a:xfrm>
          <a:noFill/>
        </p:spPr>
        <p:txBody>
          <a:bodyPr wrap="square" rtlCol="0" anchor="ctr">
            <a:noAutofit/>
          </a:bodyPr>
          <a:lstStyle>
            <a:lvl1pPr marL="0" algn="l">
              <a:defRPr lang="en-US" sz="3400" dirty="0">
                <a:solidFill>
                  <a:schemeClr val="accent2"/>
                </a:solidFill>
                <a:latin typeface="+mj-lt"/>
                <a:ea typeface="+mn-ea"/>
                <a:cs typeface="Arial"/>
              </a:defRPr>
            </a:lvl1pPr>
          </a:lstStyle>
          <a:p>
            <a:pPr marL="0" lvl="0" algn="l"/>
            <a:r>
              <a:rPr lang="en-US" dirty="0" smtClean="0"/>
              <a:t>Insert Title</a:t>
            </a:r>
            <a:br>
              <a:rPr lang="en-US" dirty="0" smtClean="0"/>
            </a:br>
            <a:r>
              <a:rPr lang="en-US" dirty="0" smtClean="0"/>
              <a:t>Here</a:t>
            </a:r>
            <a:endParaRPr lang="en-US" dirty="0"/>
          </a:p>
        </p:txBody>
      </p:sp>
      <p:sp>
        <p:nvSpPr>
          <p:cNvPr id="3" name="Subtitle 2"/>
          <p:cNvSpPr>
            <a:spLocks noGrp="1"/>
          </p:cNvSpPr>
          <p:nvPr>
            <p:ph type="subTitle" idx="1" hasCustomPrompt="1"/>
          </p:nvPr>
        </p:nvSpPr>
        <p:spPr>
          <a:xfrm>
            <a:off x="4547710" y="3318659"/>
            <a:ext cx="4114800" cy="320040"/>
          </a:xfrm>
          <a:noFill/>
        </p:spPr>
        <p:txBody>
          <a:bodyPr wrap="square" rtlCol="0" anchor="ct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800" dirty="0">
                <a:solidFill>
                  <a:schemeClr val="accent2"/>
                </a:solidFill>
                <a:latin typeface="+mj-lt"/>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Your Name</a:t>
            </a:r>
          </a:p>
        </p:txBody>
      </p:sp>
      <p:sp>
        <p:nvSpPr>
          <p:cNvPr id="17" name="Text Placeholder 16"/>
          <p:cNvSpPr>
            <a:spLocks noGrp="1"/>
          </p:cNvSpPr>
          <p:nvPr>
            <p:ph type="body" sz="quarter" idx="10" hasCustomPrompt="1"/>
          </p:nvPr>
        </p:nvSpPr>
        <p:spPr>
          <a:xfrm>
            <a:off x="4549775" y="3766911"/>
            <a:ext cx="4114800" cy="320040"/>
          </a:xfrm>
        </p:spPr>
        <p:txBody>
          <a:bodyPr anchor="ctr">
            <a:noAutofit/>
          </a:bodyPr>
          <a:lstStyle>
            <a:lvl1pPr>
              <a:buNone/>
              <a:defRPr kumimoji="0" lang="en-US" sz="1800" b="0" i="0" u="none" strike="noStrike" kern="1200" cap="none" spc="0" normalizeH="0" baseline="0" noProof="0" dirty="0" smtClean="0">
                <a:ln>
                  <a:noFill/>
                </a:ln>
                <a:solidFill>
                  <a:schemeClr val="accent2"/>
                </a:solidFill>
                <a:effectLst/>
                <a:uLnTx/>
                <a:uFillTx/>
                <a:latin typeface="+mj-lt"/>
                <a:ea typeface="+mn-ea"/>
                <a:cs typeface="Arial"/>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smtClean="0"/>
              <a:t>Designation</a:t>
            </a:r>
          </a:p>
        </p:txBody>
      </p:sp>
    </p:spTree>
    <p:extLst>
      <p:ext uri="{BB962C8B-B14F-4D97-AF65-F5344CB8AC3E}">
        <p14:creationId xmlns:p14="http://schemas.microsoft.com/office/powerpoint/2010/main" val="31485137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breaker slide with customer logo">
    <p:bg>
      <p:bgPr>
        <a:solidFill>
          <a:schemeClr val="bg1"/>
        </a:solidFill>
        <a:effectLst/>
      </p:bgPr>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674914" y="2667681"/>
            <a:ext cx="7794172" cy="663575"/>
          </a:xfrm>
        </p:spPr>
        <p:txBody>
          <a:bodyPr>
            <a:normAutofit/>
          </a:bodyPr>
          <a:lstStyle>
            <a:lvl1pPr algn="ctr">
              <a:buNone/>
              <a:defRPr lang="en-US" sz="3400" b="1" kern="1200" baseline="0" dirty="0" smtClean="0">
                <a:solidFill>
                  <a:schemeClr val="accent2"/>
                </a:solidFill>
                <a:latin typeface="+mj-lt"/>
                <a:ea typeface="+mn-ea"/>
                <a:cs typeface="Arial"/>
              </a:defRPr>
            </a:lvl1pPr>
          </a:lstStyle>
          <a:p>
            <a:pPr lvl="0"/>
            <a:r>
              <a:rPr lang="en-US" dirty="0" smtClean="0"/>
              <a:t>Section Name Here</a:t>
            </a:r>
          </a:p>
        </p:txBody>
      </p:sp>
      <p:sp>
        <p:nvSpPr>
          <p:cNvPr id="12" name="Text Placeholder 12"/>
          <p:cNvSpPr>
            <a:spLocks noGrp="1"/>
          </p:cNvSpPr>
          <p:nvPr>
            <p:ph type="body" sz="quarter" idx="12" hasCustomPrompt="1"/>
          </p:nvPr>
        </p:nvSpPr>
        <p:spPr>
          <a:xfrm>
            <a:off x="674914" y="3441565"/>
            <a:ext cx="7794172" cy="389182"/>
          </a:xfrm>
        </p:spPr>
        <p:txBody>
          <a:bodyPr>
            <a:normAutofit/>
          </a:bodyPr>
          <a:lstStyle>
            <a:lvl1pPr algn="ctr">
              <a:buNone/>
              <a:defRPr lang="en-US" sz="1800" b="0" kern="1200" dirty="0" smtClean="0">
                <a:solidFill>
                  <a:schemeClr val="accent2"/>
                </a:solidFill>
                <a:latin typeface="+mj-lt"/>
                <a:ea typeface="+mn-ea"/>
                <a:cs typeface="Arial"/>
              </a:defRPr>
            </a:lvl1pPr>
          </a:lstStyle>
          <a:p>
            <a:pPr lvl="0"/>
            <a:r>
              <a:rPr lang="en-US" dirty="0" smtClean="0"/>
              <a:t>Who what when where</a:t>
            </a:r>
          </a:p>
        </p:txBody>
      </p:sp>
      <p:sp>
        <p:nvSpPr>
          <p:cNvPr id="18" name="Picture Placeholder 9"/>
          <p:cNvSpPr>
            <a:spLocks noGrp="1"/>
          </p:cNvSpPr>
          <p:nvPr>
            <p:ph type="pic" sz="quarter" idx="10" hasCustomPrompt="1"/>
          </p:nvPr>
        </p:nvSpPr>
        <p:spPr>
          <a:xfrm>
            <a:off x="8012113" y="316140"/>
            <a:ext cx="903287" cy="848631"/>
          </a:xfrm>
        </p:spPr>
        <p:txBody>
          <a:bodyPr>
            <a:noAutofit/>
          </a:bodyPr>
          <a:lstStyle>
            <a:lvl1pPr marL="0" indent="0" algn="ctr">
              <a:buNone/>
              <a:defRPr sz="1100" baseline="0">
                <a:latin typeface="+mj-lt"/>
              </a:defRPr>
            </a:lvl1pPr>
          </a:lstStyle>
          <a:p>
            <a:r>
              <a:rPr lang="en-US" dirty="0" smtClean="0"/>
              <a:t>Click here to add Customer / Partner Logo</a:t>
            </a:r>
            <a:endParaRPr lang="en-IN" dirty="0"/>
          </a:p>
        </p:txBody>
      </p:sp>
    </p:spTree>
    <p:extLst>
      <p:ext uri="{BB962C8B-B14F-4D97-AF65-F5344CB8AC3E}">
        <p14:creationId xmlns:p14="http://schemas.microsoft.com/office/powerpoint/2010/main" val="2682390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376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600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440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282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73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7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58127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8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10/15/2016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90683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2.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7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84.png"/></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5.xml"/><Relationship Id="rId1" Type="http://schemas.openxmlformats.org/officeDocument/2006/relationships/slideLayout" Target="../slideLayouts/slideLayout13.xml"/><Relationship Id="rId4" Type="http://schemas.openxmlformats.org/officeDocument/2006/relationships/image" Target="../media/image86.png"/></Relationships>
</file>

<file path=ppt/slides/_rels/slide7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870" y="1693137"/>
            <a:ext cx="7918302" cy="1554480"/>
          </a:xfrm>
        </p:spPr>
        <p:txBody>
          <a:bodyPr/>
          <a:lstStyle/>
          <a:p>
            <a:r>
              <a:rPr lang="en-US" b="1" smtClean="0">
                <a:solidFill>
                  <a:srgbClr val="002060"/>
                </a:solidFill>
              </a:rPr>
              <a:t>Domain 7 – Security Operations</a:t>
            </a:r>
            <a:endParaRPr lang="en-US" b="1" dirty="0">
              <a:solidFill>
                <a:srgbClr val="002060"/>
              </a:solidFill>
            </a:endParaRPr>
          </a:p>
        </p:txBody>
      </p:sp>
    </p:spTree>
    <p:extLst>
      <p:ext uri="{BB962C8B-B14F-4D97-AF65-F5344CB8AC3E}">
        <p14:creationId xmlns:p14="http://schemas.microsoft.com/office/powerpoint/2010/main" val="2450973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71381" cy="369332"/>
          </a:xfrm>
          <a:prstGeom prst="rect">
            <a:avLst/>
          </a:prstGeom>
          <a:noFill/>
        </p:spPr>
        <p:txBody>
          <a:bodyPr wrap="none" rtlCol="0">
            <a:spAutoFit/>
          </a:bodyPr>
          <a:lstStyle/>
          <a:p>
            <a:r>
              <a:rPr lang="en-US" b="1" smtClean="0">
                <a:solidFill>
                  <a:srgbClr val="002060"/>
                </a:solidFill>
              </a:rPr>
              <a:t>Incident Response - Procedure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66737" y="1685925"/>
            <a:ext cx="8010525" cy="3486150"/>
          </a:xfrm>
          <a:prstGeom prst="rect">
            <a:avLst/>
          </a:prstGeom>
        </p:spPr>
      </p:pic>
    </p:spTree>
    <p:extLst>
      <p:ext uri="{BB962C8B-B14F-4D97-AF65-F5344CB8AC3E}">
        <p14:creationId xmlns:p14="http://schemas.microsoft.com/office/powerpoint/2010/main" val="266378753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6250" y="2014537"/>
            <a:ext cx="8191500" cy="2828925"/>
          </a:xfrm>
          <a:prstGeom prst="rect">
            <a:avLst/>
          </a:prstGeom>
        </p:spPr>
      </p:pic>
    </p:spTree>
    <p:extLst>
      <p:ext uri="{BB962C8B-B14F-4D97-AF65-F5344CB8AC3E}">
        <p14:creationId xmlns:p14="http://schemas.microsoft.com/office/powerpoint/2010/main" val="166336297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0537" y="1452562"/>
            <a:ext cx="8162925" cy="3952875"/>
          </a:xfrm>
          <a:prstGeom prst="rect">
            <a:avLst/>
          </a:prstGeom>
        </p:spPr>
      </p:pic>
    </p:spTree>
    <p:extLst>
      <p:ext uri="{BB962C8B-B14F-4D97-AF65-F5344CB8AC3E}">
        <p14:creationId xmlns:p14="http://schemas.microsoft.com/office/powerpoint/2010/main" val="34688751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4350" y="2109787"/>
            <a:ext cx="8115300" cy="2638425"/>
          </a:xfrm>
          <a:prstGeom prst="rect">
            <a:avLst/>
          </a:prstGeom>
        </p:spPr>
      </p:pic>
    </p:spTree>
    <p:extLst>
      <p:ext uri="{BB962C8B-B14F-4D97-AF65-F5344CB8AC3E}">
        <p14:creationId xmlns:p14="http://schemas.microsoft.com/office/powerpoint/2010/main" val="35698258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587" y="1457325"/>
            <a:ext cx="8124825" cy="3943350"/>
          </a:xfrm>
          <a:prstGeom prst="rect">
            <a:avLst/>
          </a:prstGeom>
        </p:spPr>
      </p:pic>
    </p:spTree>
    <p:extLst>
      <p:ext uri="{BB962C8B-B14F-4D97-AF65-F5344CB8AC3E}">
        <p14:creationId xmlns:p14="http://schemas.microsoft.com/office/powerpoint/2010/main" val="16006131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062" y="2043112"/>
            <a:ext cx="8143875" cy="2771775"/>
          </a:xfrm>
          <a:prstGeom prst="rect">
            <a:avLst/>
          </a:prstGeom>
        </p:spPr>
      </p:pic>
    </p:spTree>
    <p:extLst>
      <p:ext uri="{BB962C8B-B14F-4D97-AF65-F5344CB8AC3E}">
        <p14:creationId xmlns:p14="http://schemas.microsoft.com/office/powerpoint/2010/main" val="368115274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1481137"/>
            <a:ext cx="8229600" cy="3895725"/>
          </a:xfrm>
          <a:prstGeom prst="rect">
            <a:avLst/>
          </a:prstGeom>
        </p:spPr>
      </p:pic>
    </p:spTree>
    <p:extLst>
      <p:ext uri="{BB962C8B-B14F-4D97-AF65-F5344CB8AC3E}">
        <p14:creationId xmlns:p14="http://schemas.microsoft.com/office/powerpoint/2010/main" val="7958528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1971675"/>
            <a:ext cx="8181975" cy="2914650"/>
          </a:xfrm>
          <a:prstGeom prst="rect">
            <a:avLst/>
          </a:prstGeom>
        </p:spPr>
      </p:pic>
    </p:spTree>
    <p:extLst>
      <p:ext uri="{BB962C8B-B14F-4D97-AF65-F5344CB8AC3E}">
        <p14:creationId xmlns:p14="http://schemas.microsoft.com/office/powerpoint/2010/main" val="35084824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2912" y="1481137"/>
            <a:ext cx="8258175" cy="3895725"/>
          </a:xfrm>
          <a:prstGeom prst="rect">
            <a:avLst/>
          </a:prstGeom>
        </p:spPr>
      </p:pic>
    </p:spTree>
    <p:extLst>
      <p:ext uri="{BB962C8B-B14F-4D97-AF65-F5344CB8AC3E}">
        <p14:creationId xmlns:p14="http://schemas.microsoft.com/office/powerpoint/2010/main" val="28067311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062" y="2090737"/>
            <a:ext cx="8143875" cy="2676525"/>
          </a:xfrm>
          <a:prstGeom prst="rect">
            <a:avLst/>
          </a:prstGeom>
        </p:spPr>
      </p:pic>
    </p:spTree>
    <p:extLst>
      <p:ext uri="{BB962C8B-B14F-4D97-AF65-F5344CB8AC3E}">
        <p14:creationId xmlns:p14="http://schemas.microsoft.com/office/powerpoint/2010/main" val="119706930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2437" y="1438275"/>
            <a:ext cx="8239125" cy="3981450"/>
          </a:xfrm>
          <a:prstGeom prst="rect">
            <a:avLst/>
          </a:prstGeom>
        </p:spPr>
      </p:pic>
    </p:spTree>
    <p:extLst>
      <p:ext uri="{BB962C8B-B14F-4D97-AF65-F5344CB8AC3E}">
        <p14:creationId xmlns:p14="http://schemas.microsoft.com/office/powerpoint/2010/main" val="2431521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1553" y="1319271"/>
            <a:ext cx="7410450" cy="3724275"/>
          </a:xfrm>
          <a:prstGeom prst="rect">
            <a:avLst/>
          </a:prstGeom>
        </p:spPr>
      </p:pic>
      <p:sp>
        <p:nvSpPr>
          <p:cNvPr id="5" name="TextBox 4"/>
          <p:cNvSpPr txBox="1"/>
          <p:nvPr/>
        </p:nvSpPr>
        <p:spPr>
          <a:xfrm>
            <a:off x="704482" y="319708"/>
            <a:ext cx="3889655" cy="369332"/>
          </a:xfrm>
          <a:prstGeom prst="rect">
            <a:avLst/>
          </a:prstGeom>
          <a:noFill/>
        </p:spPr>
        <p:txBody>
          <a:bodyPr wrap="none" rtlCol="0">
            <a:spAutoFit/>
          </a:bodyPr>
          <a:lstStyle/>
          <a:p>
            <a:r>
              <a:rPr lang="en-US" b="1" smtClean="0">
                <a:solidFill>
                  <a:srgbClr val="002060"/>
                </a:solidFill>
              </a:rPr>
              <a:t>Incident Response – Procedure (contd)</a:t>
            </a:r>
            <a:endParaRPr lang="en-US" b="1">
              <a:solidFill>
                <a:srgbClr val="002060"/>
              </a:solidFill>
            </a:endParaRPr>
          </a:p>
        </p:txBody>
      </p:sp>
    </p:spTree>
    <p:extLst>
      <p:ext uri="{BB962C8B-B14F-4D97-AF65-F5344CB8AC3E}">
        <p14:creationId xmlns:p14="http://schemas.microsoft.com/office/powerpoint/2010/main" val="259171076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2119312"/>
            <a:ext cx="8153400" cy="2619375"/>
          </a:xfrm>
          <a:prstGeom prst="rect">
            <a:avLst/>
          </a:prstGeom>
        </p:spPr>
      </p:pic>
    </p:spTree>
    <p:extLst>
      <p:ext uri="{BB962C8B-B14F-4D97-AF65-F5344CB8AC3E}">
        <p14:creationId xmlns:p14="http://schemas.microsoft.com/office/powerpoint/2010/main" val="276156495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6725" y="1447800"/>
            <a:ext cx="8210550" cy="3962400"/>
          </a:xfrm>
          <a:prstGeom prst="rect">
            <a:avLst/>
          </a:prstGeom>
        </p:spPr>
      </p:pic>
    </p:spTree>
    <p:extLst>
      <p:ext uri="{BB962C8B-B14F-4D97-AF65-F5344CB8AC3E}">
        <p14:creationId xmlns:p14="http://schemas.microsoft.com/office/powerpoint/2010/main" val="29708677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2033587"/>
            <a:ext cx="8153400" cy="2790825"/>
          </a:xfrm>
          <a:prstGeom prst="rect">
            <a:avLst/>
          </a:prstGeom>
        </p:spPr>
      </p:pic>
    </p:spTree>
    <p:extLst>
      <p:ext uri="{BB962C8B-B14F-4D97-AF65-F5344CB8AC3E}">
        <p14:creationId xmlns:p14="http://schemas.microsoft.com/office/powerpoint/2010/main" val="291995484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1452562"/>
            <a:ext cx="8181975" cy="3952875"/>
          </a:xfrm>
          <a:prstGeom prst="rect">
            <a:avLst/>
          </a:prstGeom>
        </p:spPr>
      </p:pic>
    </p:spTree>
    <p:extLst>
      <p:ext uri="{BB962C8B-B14F-4D97-AF65-F5344CB8AC3E}">
        <p14:creationId xmlns:p14="http://schemas.microsoft.com/office/powerpoint/2010/main" val="244476600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2052637"/>
            <a:ext cx="8181975" cy="2752725"/>
          </a:xfrm>
          <a:prstGeom prst="rect">
            <a:avLst/>
          </a:prstGeom>
        </p:spPr>
      </p:pic>
    </p:spTree>
    <p:extLst>
      <p:ext uri="{BB962C8B-B14F-4D97-AF65-F5344CB8AC3E}">
        <p14:creationId xmlns:p14="http://schemas.microsoft.com/office/powerpoint/2010/main" val="2581179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8150" y="1457325"/>
            <a:ext cx="8267700" cy="3943350"/>
          </a:xfrm>
          <a:prstGeom prst="rect">
            <a:avLst/>
          </a:prstGeom>
        </p:spPr>
      </p:pic>
    </p:spTree>
    <p:extLst>
      <p:ext uri="{BB962C8B-B14F-4D97-AF65-F5344CB8AC3E}">
        <p14:creationId xmlns:p14="http://schemas.microsoft.com/office/powerpoint/2010/main" val="235816296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2043112"/>
            <a:ext cx="8153400" cy="2771775"/>
          </a:xfrm>
          <a:prstGeom prst="rect">
            <a:avLst/>
          </a:prstGeom>
        </p:spPr>
      </p:pic>
    </p:spTree>
    <p:extLst>
      <p:ext uri="{BB962C8B-B14F-4D97-AF65-F5344CB8AC3E}">
        <p14:creationId xmlns:p14="http://schemas.microsoft.com/office/powerpoint/2010/main" val="181446731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8150" y="1443037"/>
            <a:ext cx="8267700" cy="3971925"/>
          </a:xfrm>
          <a:prstGeom prst="rect">
            <a:avLst/>
          </a:prstGeom>
        </p:spPr>
      </p:pic>
    </p:spTree>
    <p:extLst>
      <p:ext uri="{BB962C8B-B14F-4D97-AF65-F5344CB8AC3E}">
        <p14:creationId xmlns:p14="http://schemas.microsoft.com/office/powerpoint/2010/main" val="426225634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2114550"/>
            <a:ext cx="8181975" cy="2628900"/>
          </a:xfrm>
          <a:prstGeom prst="rect">
            <a:avLst/>
          </a:prstGeom>
        </p:spPr>
      </p:pic>
    </p:spTree>
    <p:extLst>
      <p:ext uri="{BB962C8B-B14F-4D97-AF65-F5344CB8AC3E}">
        <p14:creationId xmlns:p14="http://schemas.microsoft.com/office/powerpoint/2010/main" val="55256479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1462087"/>
            <a:ext cx="8229600" cy="3933825"/>
          </a:xfrm>
          <a:prstGeom prst="rect">
            <a:avLst/>
          </a:prstGeom>
        </p:spPr>
      </p:pic>
    </p:spTree>
    <p:extLst>
      <p:ext uri="{BB962C8B-B14F-4D97-AF65-F5344CB8AC3E}">
        <p14:creationId xmlns:p14="http://schemas.microsoft.com/office/powerpoint/2010/main" val="4160817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4481" y="277505"/>
            <a:ext cx="3889655" cy="369332"/>
          </a:xfrm>
          <a:prstGeom prst="rect">
            <a:avLst/>
          </a:prstGeom>
          <a:noFill/>
        </p:spPr>
        <p:txBody>
          <a:bodyPr wrap="none" rtlCol="0">
            <a:spAutoFit/>
          </a:bodyPr>
          <a:lstStyle/>
          <a:p>
            <a:r>
              <a:rPr lang="en-US" b="1" smtClean="0">
                <a:solidFill>
                  <a:srgbClr val="002060"/>
                </a:solidFill>
              </a:rPr>
              <a:t>Incident Response – Procedure (contd)</a:t>
            </a:r>
            <a:endParaRPr lang="en-US" b="1">
              <a:solidFill>
                <a:srgbClr val="002060"/>
              </a:solidFill>
            </a:endParaRPr>
          </a:p>
        </p:txBody>
      </p:sp>
      <p:pic>
        <p:nvPicPr>
          <p:cNvPr id="6" name="Picture 5"/>
          <p:cNvPicPr>
            <a:picLocks noChangeAspect="1"/>
          </p:cNvPicPr>
          <p:nvPr/>
        </p:nvPicPr>
        <p:blipFill>
          <a:blip r:embed="rId3"/>
          <a:stretch>
            <a:fillRect/>
          </a:stretch>
        </p:blipFill>
        <p:spPr>
          <a:xfrm>
            <a:off x="646024" y="1253709"/>
            <a:ext cx="7896225" cy="2076450"/>
          </a:xfrm>
          <a:prstGeom prst="rect">
            <a:avLst/>
          </a:prstGeom>
        </p:spPr>
      </p:pic>
      <p:pic>
        <p:nvPicPr>
          <p:cNvPr id="3" name="Picture 2"/>
          <p:cNvPicPr>
            <a:picLocks noChangeAspect="1"/>
          </p:cNvPicPr>
          <p:nvPr/>
        </p:nvPicPr>
        <p:blipFill>
          <a:blip r:embed="rId4"/>
          <a:stretch>
            <a:fillRect/>
          </a:stretch>
        </p:blipFill>
        <p:spPr>
          <a:xfrm>
            <a:off x="704481" y="3805164"/>
            <a:ext cx="6953250" cy="1695450"/>
          </a:xfrm>
          <a:prstGeom prst="rect">
            <a:avLst/>
          </a:prstGeom>
        </p:spPr>
      </p:pic>
    </p:spTree>
    <p:extLst>
      <p:ext uri="{BB962C8B-B14F-4D97-AF65-F5344CB8AC3E}">
        <p14:creationId xmlns:p14="http://schemas.microsoft.com/office/powerpoint/2010/main" val="3573036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5775" y="2052637"/>
            <a:ext cx="8172450" cy="2752725"/>
          </a:xfrm>
          <a:prstGeom prst="rect">
            <a:avLst/>
          </a:prstGeom>
        </p:spPr>
      </p:pic>
    </p:spTree>
    <p:extLst>
      <p:ext uri="{BB962C8B-B14F-4D97-AF65-F5344CB8AC3E}">
        <p14:creationId xmlns:p14="http://schemas.microsoft.com/office/powerpoint/2010/main" val="144288781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6725" y="1452562"/>
            <a:ext cx="8210550" cy="3952875"/>
          </a:xfrm>
          <a:prstGeom prst="rect">
            <a:avLst/>
          </a:prstGeom>
        </p:spPr>
      </p:pic>
    </p:spTree>
    <p:extLst>
      <p:ext uri="{BB962C8B-B14F-4D97-AF65-F5344CB8AC3E}">
        <p14:creationId xmlns:p14="http://schemas.microsoft.com/office/powerpoint/2010/main" val="255279297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5775" y="2019300"/>
            <a:ext cx="8172450" cy="2819400"/>
          </a:xfrm>
          <a:prstGeom prst="rect">
            <a:avLst/>
          </a:prstGeom>
        </p:spPr>
      </p:pic>
    </p:spTree>
    <p:extLst>
      <p:ext uri="{BB962C8B-B14F-4D97-AF65-F5344CB8AC3E}">
        <p14:creationId xmlns:p14="http://schemas.microsoft.com/office/powerpoint/2010/main" val="28270693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2912" y="1457325"/>
            <a:ext cx="8258175" cy="3943350"/>
          </a:xfrm>
          <a:prstGeom prst="rect">
            <a:avLst/>
          </a:prstGeom>
        </p:spPr>
      </p:pic>
    </p:spTree>
    <p:extLst>
      <p:ext uri="{BB962C8B-B14F-4D97-AF65-F5344CB8AC3E}">
        <p14:creationId xmlns:p14="http://schemas.microsoft.com/office/powerpoint/2010/main" val="231836115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1487" y="2100262"/>
            <a:ext cx="8201025" cy="2657475"/>
          </a:xfrm>
          <a:prstGeom prst="rect">
            <a:avLst/>
          </a:prstGeom>
        </p:spPr>
      </p:pic>
    </p:spTree>
    <p:extLst>
      <p:ext uri="{BB962C8B-B14F-4D97-AF65-F5344CB8AC3E}">
        <p14:creationId xmlns:p14="http://schemas.microsoft.com/office/powerpoint/2010/main" val="338844647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3862" y="1452562"/>
            <a:ext cx="8296275" cy="3952875"/>
          </a:xfrm>
          <a:prstGeom prst="rect">
            <a:avLst/>
          </a:prstGeom>
        </p:spPr>
      </p:pic>
    </p:spTree>
    <p:extLst>
      <p:ext uri="{BB962C8B-B14F-4D97-AF65-F5344CB8AC3E}">
        <p14:creationId xmlns:p14="http://schemas.microsoft.com/office/powerpoint/2010/main" val="428539556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1487" y="2000250"/>
            <a:ext cx="8201025" cy="2857500"/>
          </a:xfrm>
          <a:prstGeom prst="rect">
            <a:avLst/>
          </a:prstGeom>
        </p:spPr>
      </p:pic>
    </p:spTree>
    <p:extLst>
      <p:ext uri="{BB962C8B-B14F-4D97-AF65-F5344CB8AC3E}">
        <p14:creationId xmlns:p14="http://schemas.microsoft.com/office/powerpoint/2010/main" val="171409407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1487" y="1438275"/>
            <a:ext cx="8201025" cy="3981450"/>
          </a:xfrm>
          <a:prstGeom prst="rect">
            <a:avLst/>
          </a:prstGeom>
        </p:spPr>
      </p:pic>
    </p:spTree>
    <p:extLst>
      <p:ext uri="{BB962C8B-B14F-4D97-AF65-F5344CB8AC3E}">
        <p14:creationId xmlns:p14="http://schemas.microsoft.com/office/powerpoint/2010/main" val="76651649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062" y="2100262"/>
            <a:ext cx="8143875" cy="2657475"/>
          </a:xfrm>
          <a:prstGeom prst="rect">
            <a:avLst/>
          </a:prstGeom>
        </p:spPr>
      </p:pic>
    </p:spTree>
    <p:extLst>
      <p:ext uri="{BB962C8B-B14F-4D97-AF65-F5344CB8AC3E}">
        <p14:creationId xmlns:p14="http://schemas.microsoft.com/office/powerpoint/2010/main" val="379535232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4825" y="1414462"/>
            <a:ext cx="8134350" cy="4029075"/>
          </a:xfrm>
          <a:prstGeom prst="rect">
            <a:avLst/>
          </a:prstGeom>
        </p:spPr>
      </p:pic>
    </p:spTree>
    <p:extLst>
      <p:ext uri="{BB962C8B-B14F-4D97-AF65-F5344CB8AC3E}">
        <p14:creationId xmlns:p14="http://schemas.microsoft.com/office/powerpoint/2010/main" val="3045185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029897" cy="369332"/>
          </a:xfrm>
          <a:prstGeom prst="rect">
            <a:avLst/>
          </a:prstGeom>
          <a:noFill/>
        </p:spPr>
        <p:txBody>
          <a:bodyPr wrap="none" rtlCol="0">
            <a:spAutoFit/>
          </a:bodyPr>
          <a:lstStyle/>
          <a:p>
            <a:r>
              <a:rPr lang="en-US" b="1" smtClean="0">
                <a:solidFill>
                  <a:srgbClr val="002060"/>
                </a:solidFill>
              </a:rPr>
              <a:t>Evidence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52462" y="1609725"/>
            <a:ext cx="7839075" cy="3638550"/>
          </a:xfrm>
          <a:prstGeom prst="rect">
            <a:avLst/>
          </a:prstGeom>
        </p:spPr>
      </p:pic>
    </p:spTree>
    <p:extLst>
      <p:ext uri="{BB962C8B-B14F-4D97-AF65-F5344CB8AC3E}">
        <p14:creationId xmlns:p14="http://schemas.microsoft.com/office/powerpoint/2010/main" val="380477665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2114550"/>
            <a:ext cx="8153400" cy="2628900"/>
          </a:xfrm>
          <a:prstGeom prst="rect">
            <a:avLst/>
          </a:prstGeom>
        </p:spPr>
      </p:pic>
    </p:spTree>
    <p:extLst>
      <p:ext uri="{BB962C8B-B14F-4D97-AF65-F5344CB8AC3E}">
        <p14:creationId xmlns:p14="http://schemas.microsoft.com/office/powerpoint/2010/main" val="139087420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6725" y="1466850"/>
            <a:ext cx="8210550" cy="3924300"/>
          </a:xfrm>
          <a:prstGeom prst="rect">
            <a:avLst/>
          </a:prstGeom>
        </p:spPr>
      </p:pic>
    </p:spTree>
    <p:extLst>
      <p:ext uri="{BB962C8B-B14F-4D97-AF65-F5344CB8AC3E}">
        <p14:creationId xmlns:p14="http://schemas.microsoft.com/office/powerpoint/2010/main" val="384362811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0537" y="2128837"/>
            <a:ext cx="8162925" cy="2600325"/>
          </a:xfrm>
          <a:prstGeom prst="rect">
            <a:avLst/>
          </a:prstGeom>
        </p:spPr>
      </p:pic>
    </p:spTree>
    <p:extLst>
      <p:ext uri="{BB962C8B-B14F-4D97-AF65-F5344CB8AC3E}">
        <p14:creationId xmlns:p14="http://schemas.microsoft.com/office/powerpoint/2010/main" val="165881664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2437" y="1447800"/>
            <a:ext cx="8239125" cy="3962400"/>
          </a:xfrm>
          <a:prstGeom prst="rect">
            <a:avLst/>
          </a:prstGeom>
        </p:spPr>
      </p:pic>
    </p:spTree>
    <p:extLst>
      <p:ext uri="{BB962C8B-B14F-4D97-AF65-F5344CB8AC3E}">
        <p14:creationId xmlns:p14="http://schemas.microsoft.com/office/powerpoint/2010/main" val="227554712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4825" y="2071687"/>
            <a:ext cx="8134350" cy="2714625"/>
          </a:xfrm>
          <a:prstGeom prst="rect">
            <a:avLst/>
          </a:prstGeom>
        </p:spPr>
      </p:pic>
    </p:spTree>
    <p:extLst>
      <p:ext uri="{BB962C8B-B14F-4D97-AF65-F5344CB8AC3E}">
        <p14:creationId xmlns:p14="http://schemas.microsoft.com/office/powerpoint/2010/main" val="302512730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1414462"/>
            <a:ext cx="8229600" cy="4029075"/>
          </a:xfrm>
          <a:prstGeom prst="rect">
            <a:avLst/>
          </a:prstGeom>
        </p:spPr>
      </p:pic>
    </p:spTree>
    <p:extLst>
      <p:ext uri="{BB962C8B-B14F-4D97-AF65-F5344CB8AC3E}">
        <p14:creationId xmlns:p14="http://schemas.microsoft.com/office/powerpoint/2010/main" val="144548211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4350" y="2085975"/>
            <a:ext cx="8115300" cy="2686050"/>
          </a:xfrm>
          <a:prstGeom prst="rect">
            <a:avLst/>
          </a:prstGeom>
        </p:spPr>
      </p:pic>
    </p:spTree>
    <p:extLst>
      <p:ext uri="{BB962C8B-B14F-4D97-AF65-F5344CB8AC3E}">
        <p14:creationId xmlns:p14="http://schemas.microsoft.com/office/powerpoint/2010/main" val="63064914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3387" y="1462087"/>
            <a:ext cx="8277225" cy="3933825"/>
          </a:xfrm>
          <a:prstGeom prst="rect">
            <a:avLst/>
          </a:prstGeom>
        </p:spPr>
      </p:pic>
    </p:spTree>
    <p:extLst>
      <p:ext uri="{BB962C8B-B14F-4D97-AF65-F5344CB8AC3E}">
        <p14:creationId xmlns:p14="http://schemas.microsoft.com/office/powerpoint/2010/main" val="263144014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6250" y="2124075"/>
            <a:ext cx="8191500" cy="2609850"/>
          </a:xfrm>
          <a:prstGeom prst="rect">
            <a:avLst/>
          </a:prstGeom>
        </p:spPr>
      </p:pic>
    </p:spTree>
    <p:extLst>
      <p:ext uri="{BB962C8B-B14F-4D97-AF65-F5344CB8AC3E}">
        <p14:creationId xmlns:p14="http://schemas.microsoft.com/office/powerpoint/2010/main" val="132074481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2912" y="1476375"/>
            <a:ext cx="8258175" cy="3905250"/>
          </a:xfrm>
          <a:prstGeom prst="rect">
            <a:avLst/>
          </a:prstGeom>
        </p:spPr>
      </p:pic>
    </p:spTree>
    <p:extLst>
      <p:ext uri="{BB962C8B-B14F-4D97-AF65-F5344CB8AC3E}">
        <p14:creationId xmlns:p14="http://schemas.microsoft.com/office/powerpoint/2010/main" val="1616219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015167" cy="369332"/>
          </a:xfrm>
          <a:prstGeom prst="rect">
            <a:avLst/>
          </a:prstGeom>
          <a:noFill/>
        </p:spPr>
        <p:txBody>
          <a:bodyPr wrap="none" rtlCol="0">
            <a:spAutoFit/>
          </a:bodyPr>
          <a:lstStyle/>
          <a:p>
            <a:r>
              <a:rPr lang="en-US" b="1" smtClean="0">
                <a:solidFill>
                  <a:srgbClr val="002060"/>
                </a:solidFill>
              </a:rPr>
              <a:t>Evidence - Lifecycle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90562" y="1495425"/>
            <a:ext cx="7762875" cy="3867150"/>
          </a:xfrm>
          <a:prstGeom prst="rect">
            <a:avLst/>
          </a:prstGeom>
        </p:spPr>
      </p:pic>
    </p:spTree>
    <p:extLst>
      <p:ext uri="{BB962C8B-B14F-4D97-AF65-F5344CB8AC3E}">
        <p14:creationId xmlns:p14="http://schemas.microsoft.com/office/powerpoint/2010/main" val="45655236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483" y="288758"/>
            <a:ext cx="1097801" cy="369332"/>
          </a:xfrm>
          <a:prstGeom prst="rect">
            <a:avLst/>
          </a:prstGeom>
          <a:noFill/>
        </p:spPr>
        <p:txBody>
          <a:bodyPr wrap="none" rtlCol="0">
            <a:spAutoFit/>
          </a:bodyPr>
          <a:lstStyle/>
          <a:p>
            <a:r>
              <a:rPr lang="en-US" b="1" smtClean="0">
                <a:solidFill>
                  <a:srgbClr val="002060"/>
                </a:solidFill>
              </a:rPr>
              <a:t>Summary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52437" y="1552575"/>
            <a:ext cx="8239125" cy="3752850"/>
          </a:xfrm>
          <a:prstGeom prst="rect">
            <a:avLst/>
          </a:prstGeom>
        </p:spPr>
      </p:pic>
    </p:spTree>
    <p:extLst>
      <p:ext uri="{BB962C8B-B14F-4D97-AF65-F5344CB8AC3E}">
        <p14:creationId xmlns:p14="http://schemas.microsoft.com/office/powerpoint/2010/main" val="83773158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2610" y="1852863"/>
            <a:ext cx="7224327" cy="2031325"/>
          </a:xfrm>
          <a:prstGeom prst="rect">
            <a:avLst/>
          </a:prstGeom>
          <a:noFill/>
        </p:spPr>
        <p:txBody>
          <a:bodyPr wrap="square" rtlCol="0">
            <a:spAutoFit/>
          </a:bodyPr>
          <a:lstStyle/>
          <a:p>
            <a:r>
              <a:rPr lang="en-US" b="1" smtClean="0">
                <a:solidFill>
                  <a:srgbClr val="002060"/>
                </a:solidFill>
              </a:rPr>
              <a:t>This concludes </a:t>
            </a:r>
            <a:r>
              <a:rPr lang="en-US" b="1">
                <a:solidFill>
                  <a:srgbClr val="002060"/>
                </a:solidFill>
              </a:rPr>
              <a:t>“Security Operations”</a:t>
            </a:r>
            <a:endParaRPr lang="en-US" b="1" smtClean="0">
              <a:solidFill>
                <a:srgbClr val="002060"/>
              </a:solidFill>
            </a:endParaRPr>
          </a:p>
          <a:p>
            <a:endParaRPr lang="en-US" b="1">
              <a:solidFill>
                <a:srgbClr val="002060"/>
              </a:solidFill>
            </a:endParaRPr>
          </a:p>
          <a:p>
            <a:endParaRPr lang="en-US" b="1" smtClean="0">
              <a:solidFill>
                <a:srgbClr val="002060"/>
              </a:solidFill>
            </a:endParaRPr>
          </a:p>
          <a:p>
            <a:endParaRPr lang="en-US" b="1">
              <a:solidFill>
                <a:srgbClr val="002060"/>
              </a:solidFill>
            </a:endParaRPr>
          </a:p>
          <a:p>
            <a:endParaRPr lang="en-US" b="1" smtClean="0">
              <a:solidFill>
                <a:srgbClr val="002060"/>
              </a:solidFill>
            </a:endParaRPr>
          </a:p>
          <a:p>
            <a:endParaRPr lang="en-US" b="1">
              <a:solidFill>
                <a:srgbClr val="002060"/>
              </a:solidFill>
            </a:endParaRPr>
          </a:p>
          <a:p>
            <a:pPr algn="r"/>
            <a:r>
              <a:rPr lang="en-US" b="1" smtClean="0">
                <a:solidFill>
                  <a:srgbClr val="002060"/>
                </a:solidFill>
              </a:rPr>
              <a:t>The next domain is “Software Development Security”</a:t>
            </a:r>
            <a:endParaRPr lang="en-US" b="1">
              <a:solidFill>
                <a:srgbClr val="002060"/>
              </a:solidFill>
            </a:endParaRPr>
          </a:p>
        </p:txBody>
      </p:sp>
    </p:spTree>
    <p:extLst>
      <p:ext uri="{BB962C8B-B14F-4D97-AF65-F5344CB8AC3E}">
        <p14:creationId xmlns:p14="http://schemas.microsoft.com/office/powerpoint/2010/main" val="2499753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71474" cy="369332"/>
          </a:xfrm>
          <a:prstGeom prst="rect">
            <a:avLst/>
          </a:prstGeom>
          <a:noFill/>
        </p:spPr>
        <p:txBody>
          <a:bodyPr wrap="none" rtlCol="0">
            <a:spAutoFit/>
          </a:bodyPr>
          <a:lstStyle/>
          <a:p>
            <a:r>
              <a:rPr lang="en-US" b="1" smtClean="0">
                <a:solidFill>
                  <a:srgbClr val="002060"/>
                </a:solidFill>
              </a:rPr>
              <a:t>Chain of Evidence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19137" y="1866900"/>
            <a:ext cx="7705725" cy="3124200"/>
          </a:xfrm>
          <a:prstGeom prst="rect">
            <a:avLst/>
          </a:prstGeom>
        </p:spPr>
      </p:pic>
    </p:spTree>
    <p:extLst>
      <p:ext uri="{BB962C8B-B14F-4D97-AF65-F5344CB8AC3E}">
        <p14:creationId xmlns:p14="http://schemas.microsoft.com/office/powerpoint/2010/main" val="1160503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43390" cy="369332"/>
          </a:xfrm>
          <a:prstGeom prst="rect">
            <a:avLst/>
          </a:prstGeom>
          <a:noFill/>
        </p:spPr>
        <p:txBody>
          <a:bodyPr wrap="none" rtlCol="0">
            <a:spAutoFit/>
          </a:bodyPr>
          <a:lstStyle/>
          <a:p>
            <a:r>
              <a:rPr lang="en-US" b="1" smtClean="0">
                <a:solidFill>
                  <a:srgbClr val="002060"/>
                </a:solidFill>
              </a:rPr>
              <a:t>Evidences - Types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2283" y="1082919"/>
            <a:ext cx="8934851" cy="4276872"/>
          </a:xfrm>
          <a:prstGeom prst="rect">
            <a:avLst/>
          </a:prstGeom>
        </p:spPr>
      </p:pic>
    </p:spTree>
    <p:extLst>
      <p:ext uri="{BB962C8B-B14F-4D97-AF65-F5344CB8AC3E}">
        <p14:creationId xmlns:p14="http://schemas.microsoft.com/office/powerpoint/2010/main" val="2398707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53034" cy="369332"/>
          </a:xfrm>
          <a:prstGeom prst="rect">
            <a:avLst/>
          </a:prstGeom>
          <a:noFill/>
        </p:spPr>
        <p:txBody>
          <a:bodyPr wrap="none" rtlCol="0">
            <a:spAutoFit/>
          </a:bodyPr>
          <a:lstStyle/>
          <a:p>
            <a:r>
              <a:rPr lang="en-US" b="1" smtClean="0">
                <a:solidFill>
                  <a:srgbClr val="002060"/>
                </a:solidFill>
              </a:rPr>
              <a:t>Procedure of Computer Forensics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76262" y="2085975"/>
            <a:ext cx="7991475" cy="2686050"/>
          </a:xfrm>
          <a:prstGeom prst="rect">
            <a:avLst/>
          </a:prstGeom>
        </p:spPr>
      </p:pic>
    </p:spTree>
    <p:extLst>
      <p:ext uri="{BB962C8B-B14F-4D97-AF65-F5344CB8AC3E}">
        <p14:creationId xmlns:p14="http://schemas.microsoft.com/office/powerpoint/2010/main" val="1574352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161076" cy="369332"/>
          </a:xfrm>
          <a:prstGeom prst="rect">
            <a:avLst/>
          </a:prstGeom>
          <a:noFill/>
        </p:spPr>
        <p:txBody>
          <a:bodyPr wrap="none" rtlCol="0">
            <a:spAutoFit/>
          </a:bodyPr>
          <a:lstStyle/>
          <a:p>
            <a:r>
              <a:rPr lang="en-US" b="1" smtClean="0">
                <a:solidFill>
                  <a:srgbClr val="002060"/>
                </a:solidFill>
              </a:rPr>
              <a:t>Investigation Related Terms and Activities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90562" y="1638300"/>
            <a:ext cx="7762875" cy="3581400"/>
          </a:xfrm>
          <a:prstGeom prst="rect">
            <a:avLst/>
          </a:prstGeom>
        </p:spPr>
      </p:pic>
    </p:spTree>
    <p:extLst>
      <p:ext uri="{BB962C8B-B14F-4D97-AF65-F5344CB8AC3E}">
        <p14:creationId xmlns:p14="http://schemas.microsoft.com/office/powerpoint/2010/main" val="190742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90352" cy="369332"/>
          </a:xfrm>
          <a:prstGeom prst="rect">
            <a:avLst/>
          </a:prstGeom>
          <a:noFill/>
        </p:spPr>
        <p:txBody>
          <a:bodyPr wrap="none" rtlCol="0">
            <a:spAutoFit/>
          </a:bodyPr>
          <a:lstStyle/>
          <a:p>
            <a:r>
              <a:rPr lang="en-US" b="1" smtClean="0">
                <a:solidFill>
                  <a:srgbClr val="002060"/>
                </a:solidFill>
              </a:rPr>
              <a:t>Logging and Monitoring Activities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75297" y="1648630"/>
            <a:ext cx="8858544" cy="2529475"/>
          </a:xfrm>
          <a:prstGeom prst="rect">
            <a:avLst/>
          </a:prstGeom>
        </p:spPr>
      </p:pic>
    </p:spTree>
    <p:extLst>
      <p:ext uri="{BB962C8B-B14F-4D97-AF65-F5344CB8AC3E}">
        <p14:creationId xmlns:p14="http://schemas.microsoft.com/office/powerpoint/2010/main" val="35128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184427" cy="369332"/>
          </a:xfrm>
          <a:prstGeom prst="rect">
            <a:avLst/>
          </a:prstGeom>
          <a:noFill/>
        </p:spPr>
        <p:txBody>
          <a:bodyPr wrap="none" rtlCol="0">
            <a:spAutoFit/>
          </a:bodyPr>
          <a:lstStyle/>
          <a:p>
            <a:r>
              <a:rPr lang="en-US" b="1" smtClean="0">
                <a:solidFill>
                  <a:srgbClr val="002060"/>
                </a:solidFill>
              </a:rPr>
              <a:t>Objectives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1204912" y="1571625"/>
            <a:ext cx="6734175" cy="3714750"/>
          </a:xfrm>
          <a:prstGeom prst="rect">
            <a:avLst/>
          </a:prstGeom>
        </p:spPr>
      </p:pic>
    </p:spTree>
    <p:extLst>
      <p:ext uri="{BB962C8B-B14F-4D97-AF65-F5344CB8AC3E}">
        <p14:creationId xmlns:p14="http://schemas.microsoft.com/office/powerpoint/2010/main" val="91057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70795" cy="369332"/>
          </a:xfrm>
          <a:prstGeom prst="rect">
            <a:avLst/>
          </a:prstGeom>
          <a:noFill/>
        </p:spPr>
        <p:txBody>
          <a:bodyPr wrap="none" rtlCol="0">
            <a:spAutoFit/>
          </a:bodyPr>
          <a:lstStyle/>
          <a:p>
            <a:r>
              <a:rPr lang="en-US" b="1" smtClean="0">
                <a:solidFill>
                  <a:srgbClr val="002060"/>
                </a:solidFill>
              </a:rPr>
              <a:t>Intrusion Detection System (IDS)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84536" y="1527297"/>
            <a:ext cx="7810500" cy="3381375"/>
          </a:xfrm>
          <a:prstGeom prst="rect">
            <a:avLst/>
          </a:prstGeom>
        </p:spPr>
      </p:pic>
    </p:spTree>
    <p:extLst>
      <p:ext uri="{BB962C8B-B14F-4D97-AF65-F5344CB8AC3E}">
        <p14:creationId xmlns:p14="http://schemas.microsoft.com/office/powerpoint/2010/main" val="986939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17382" cy="369332"/>
          </a:xfrm>
          <a:prstGeom prst="rect">
            <a:avLst/>
          </a:prstGeom>
          <a:noFill/>
        </p:spPr>
        <p:txBody>
          <a:bodyPr wrap="none" rtlCol="0">
            <a:spAutoFit/>
          </a:bodyPr>
          <a:lstStyle/>
          <a:p>
            <a:r>
              <a:rPr lang="en-US" b="1" smtClean="0">
                <a:solidFill>
                  <a:srgbClr val="002060"/>
                </a:solidFill>
              </a:rPr>
              <a:t>Intrusion Detection System (IDS)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95312" y="1828800"/>
            <a:ext cx="7953375" cy="3200400"/>
          </a:xfrm>
          <a:prstGeom prst="rect">
            <a:avLst/>
          </a:prstGeom>
        </p:spPr>
      </p:pic>
    </p:spTree>
    <p:extLst>
      <p:ext uri="{BB962C8B-B14F-4D97-AF65-F5344CB8AC3E}">
        <p14:creationId xmlns:p14="http://schemas.microsoft.com/office/powerpoint/2010/main" val="3441135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0575" y="2147887"/>
            <a:ext cx="7562850" cy="2562225"/>
          </a:xfrm>
          <a:prstGeom prst="rect">
            <a:avLst/>
          </a:prstGeom>
        </p:spPr>
      </p:pic>
      <p:sp>
        <p:nvSpPr>
          <p:cNvPr id="5" name="TextBox 4"/>
          <p:cNvSpPr txBox="1"/>
          <p:nvPr/>
        </p:nvSpPr>
        <p:spPr>
          <a:xfrm>
            <a:off x="704483" y="288758"/>
            <a:ext cx="3368871" cy="369332"/>
          </a:xfrm>
          <a:prstGeom prst="rect">
            <a:avLst/>
          </a:prstGeom>
          <a:noFill/>
        </p:spPr>
        <p:txBody>
          <a:bodyPr wrap="none" rtlCol="0">
            <a:spAutoFit/>
          </a:bodyPr>
          <a:lstStyle/>
          <a:p>
            <a:r>
              <a:rPr lang="en-US" b="1" smtClean="0">
                <a:solidFill>
                  <a:srgbClr val="002060"/>
                </a:solidFill>
              </a:rPr>
              <a:t>Intrusion Prevention System (IPS)</a:t>
            </a:r>
            <a:endParaRPr lang="en-US" b="1">
              <a:solidFill>
                <a:srgbClr val="002060"/>
              </a:solidFill>
            </a:endParaRPr>
          </a:p>
        </p:txBody>
      </p:sp>
    </p:spTree>
    <p:extLst>
      <p:ext uri="{BB962C8B-B14F-4D97-AF65-F5344CB8AC3E}">
        <p14:creationId xmlns:p14="http://schemas.microsoft.com/office/powerpoint/2010/main" val="1577234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171737" cy="369332"/>
          </a:xfrm>
          <a:prstGeom prst="rect">
            <a:avLst/>
          </a:prstGeom>
          <a:noFill/>
        </p:spPr>
        <p:txBody>
          <a:bodyPr wrap="none" rtlCol="0">
            <a:spAutoFit/>
          </a:bodyPr>
          <a:lstStyle/>
          <a:p>
            <a:r>
              <a:rPr lang="en-US" b="1" smtClean="0">
                <a:solidFill>
                  <a:srgbClr val="002060"/>
                </a:solidFill>
              </a:rPr>
              <a:t>Security Information and Event Management (SIEM)</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4483" y="1258692"/>
            <a:ext cx="7705725" cy="3552825"/>
          </a:xfrm>
          <a:prstGeom prst="rect">
            <a:avLst/>
          </a:prstGeom>
        </p:spPr>
      </p:pic>
    </p:spTree>
    <p:extLst>
      <p:ext uri="{BB962C8B-B14F-4D97-AF65-F5344CB8AC3E}">
        <p14:creationId xmlns:p14="http://schemas.microsoft.com/office/powerpoint/2010/main" val="1018005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897577" cy="369332"/>
          </a:xfrm>
          <a:prstGeom prst="rect">
            <a:avLst/>
          </a:prstGeom>
          <a:noFill/>
        </p:spPr>
        <p:txBody>
          <a:bodyPr wrap="none" rtlCol="0">
            <a:spAutoFit/>
          </a:bodyPr>
          <a:lstStyle/>
          <a:p>
            <a:r>
              <a:rPr lang="en-US" b="1" smtClean="0">
                <a:solidFill>
                  <a:srgbClr val="002060"/>
                </a:solidFill>
              </a:rPr>
              <a:t>Security Information and Event Management (SIEM)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23900" y="1843087"/>
            <a:ext cx="7696200" cy="3171825"/>
          </a:xfrm>
          <a:prstGeom prst="rect">
            <a:avLst/>
          </a:prstGeom>
        </p:spPr>
      </p:pic>
    </p:spTree>
    <p:extLst>
      <p:ext uri="{BB962C8B-B14F-4D97-AF65-F5344CB8AC3E}">
        <p14:creationId xmlns:p14="http://schemas.microsoft.com/office/powerpoint/2010/main" val="1514149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2100" y="1800225"/>
            <a:ext cx="6019800" cy="3257550"/>
          </a:xfrm>
          <a:prstGeom prst="rect">
            <a:avLst/>
          </a:prstGeom>
        </p:spPr>
      </p:pic>
      <p:sp>
        <p:nvSpPr>
          <p:cNvPr id="5" name="TextBox 4"/>
          <p:cNvSpPr txBox="1"/>
          <p:nvPr/>
        </p:nvSpPr>
        <p:spPr>
          <a:xfrm>
            <a:off x="704483" y="288758"/>
            <a:ext cx="6724918" cy="369332"/>
          </a:xfrm>
          <a:prstGeom prst="rect">
            <a:avLst/>
          </a:prstGeom>
          <a:noFill/>
        </p:spPr>
        <p:txBody>
          <a:bodyPr wrap="none" rtlCol="0">
            <a:spAutoFit/>
          </a:bodyPr>
          <a:lstStyle/>
          <a:p>
            <a:r>
              <a:rPr lang="en-US" b="1" smtClean="0">
                <a:solidFill>
                  <a:srgbClr val="002060"/>
                </a:solidFill>
              </a:rPr>
              <a:t>Security Information and Event Management (SIEM) - Characteristics</a:t>
            </a:r>
            <a:endParaRPr lang="en-US" b="1">
              <a:solidFill>
                <a:srgbClr val="002060"/>
              </a:solidFill>
            </a:endParaRPr>
          </a:p>
        </p:txBody>
      </p:sp>
    </p:spTree>
    <p:extLst>
      <p:ext uri="{BB962C8B-B14F-4D97-AF65-F5344CB8AC3E}">
        <p14:creationId xmlns:p14="http://schemas.microsoft.com/office/powerpoint/2010/main" val="1939934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02068" cy="369332"/>
          </a:xfrm>
          <a:prstGeom prst="rect">
            <a:avLst/>
          </a:prstGeom>
          <a:noFill/>
        </p:spPr>
        <p:txBody>
          <a:bodyPr wrap="none" rtlCol="0">
            <a:spAutoFit/>
          </a:bodyPr>
          <a:lstStyle/>
          <a:p>
            <a:r>
              <a:rPr lang="en-US" b="1" smtClean="0">
                <a:solidFill>
                  <a:srgbClr val="002060"/>
                </a:solidFill>
              </a:rPr>
              <a:t>Continuous Monitoring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85800" y="2066925"/>
            <a:ext cx="7772400" cy="2724150"/>
          </a:xfrm>
          <a:prstGeom prst="rect">
            <a:avLst/>
          </a:prstGeom>
        </p:spPr>
      </p:pic>
    </p:spTree>
    <p:extLst>
      <p:ext uri="{BB962C8B-B14F-4D97-AF65-F5344CB8AC3E}">
        <p14:creationId xmlns:p14="http://schemas.microsoft.com/office/powerpoint/2010/main" val="929107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751587" cy="369332"/>
          </a:xfrm>
          <a:prstGeom prst="rect">
            <a:avLst/>
          </a:prstGeom>
          <a:noFill/>
        </p:spPr>
        <p:txBody>
          <a:bodyPr wrap="none" rtlCol="0">
            <a:spAutoFit/>
          </a:bodyPr>
          <a:lstStyle/>
          <a:p>
            <a:r>
              <a:rPr lang="en-US" b="1" smtClean="0">
                <a:solidFill>
                  <a:srgbClr val="002060"/>
                </a:solidFill>
              </a:rPr>
              <a:t>Data </a:t>
            </a:r>
            <a:r>
              <a:rPr lang="en-US" b="1" smtClean="0">
                <a:solidFill>
                  <a:srgbClr val="002060"/>
                </a:solidFill>
              </a:rPr>
              <a:t>Loss </a:t>
            </a:r>
            <a:r>
              <a:rPr lang="en-US" b="1" smtClean="0">
                <a:solidFill>
                  <a:srgbClr val="002060"/>
                </a:solidFill>
              </a:rPr>
              <a:t>Prevention (DLP)</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19125" y="1857375"/>
            <a:ext cx="7905750" cy="3143250"/>
          </a:xfrm>
          <a:prstGeom prst="rect">
            <a:avLst/>
          </a:prstGeom>
        </p:spPr>
      </p:pic>
    </p:spTree>
    <p:extLst>
      <p:ext uri="{BB962C8B-B14F-4D97-AF65-F5344CB8AC3E}">
        <p14:creationId xmlns:p14="http://schemas.microsoft.com/office/powerpoint/2010/main" val="3579066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6814943" cy="369332"/>
          </a:xfrm>
          <a:prstGeom prst="rect">
            <a:avLst/>
          </a:prstGeom>
          <a:noFill/>
        </p:spPr>
        <p:txBody>
          <a:bodyPr wrap="none" rtlCol="0">
            <a:spAutoFit/>
          </a:bodyPr>
          <a:lstStyle/>
          <a:p>
            <a:r>
              <a:rPr lang="en-US" b="1" smtClean="0">
                <a:solidFill>
                  <a:srgbClr val="002060"/>
                </a:solidFill>
              </a:rPr>
              <a:t>Secure Provisioning of Resources through Configuration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19137" y="1833562"/>
            <a:ext cx="7705725" cy="3190875"/>
          </a:xfrm>
          <a:prstGeom prst="rect">
            <a:avLst/>
          </a:prstGeom>
        </p:spPr>
      </p:pic>
    </p:spTree>
    <p:extLst>
      <p:ext uri="{BB962C8B-B14F-4D97-AF65-F5344CB8AC3E}">
        <p14:creationId xmlns:p14="http://schemas.microsoft.com/office/powerpoint/2010/main" val="3644999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7480766" cy="369332"/>
          </a:xfrm>
          <a:prstGeom prst="rect">
            <a:avLst/>
          </a:prstGeom>
          <a:noFill/>
        </p:spPr>
        <p:txBody>
          <a:bodyPr wrap="none" rtlCol="0">
            <a:spAutoFit/>
          </a:bodyPr>
          <a:lstStyle/>
          <a:p>
            <a:r>
              <a:rPr lang="en-US" b="1" smtClean="0">
                <a:solidFill>
                  <a:srgbClr val="002060"/>
                </a:solidFill>
              </a:rPr>
              <a:t>Secure Provisioning of Resources through Configuration Management (contd)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340" y="1215609"/>
            <a:ext cx="8970825" cy="4186385"/>
          </a:xfrm>
          <a:prstGeom prst="rect">
            <a:avLst/>
          </a:prstGeom>
        </p:spPr>
      </p:pic>
    </p:spTree>
    <p:extLst>
      <p:ext uri="{BB962C8B-B14F-4D97-AF65-F5344CB8AC3E}">
        <p14:creationId xmlns:p14="http://schemas.microsoft.com/office/powerpoint/2010/main" val="655043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406334" cy="369332"/>
          </a:xfrm>
          <a:prstGeom prst="rect">
            <a:avLst/>
          </a:prstGeom>
          <a:noFill/>
        </p:spPr>
        <p:txBody>
          <a:bodyPr wrap="none" rtlCol="0">
            <a:spAutoFit/>
          </a:bodyPr>
          <a:lstStyle/>
          <a:p>
            <a:r>
              <a:rPr lang="en-US" b="1" smtClean="0">
                <a:solidFill>
                  <a:srgbClr val="002060"/>
                </a:solidFill>
              </a:rPr>
              <a:t>Investigations – Introduction and Challenges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47530" y="1004887"/>
            <a:ext cx="7077075" cy="3019425"/>
          </a:xfrm>
          <a:prstGeom prst="rect">
            <a:avLst/>
          </a:prstGeom>
        </p:spPr>
      </p:pic>
      <p:pic>
        <p:nvPicPr>
          <p:cNvPr id="3" name="Picture 2"/>
          <p:cNvPicPr>
            <a:picLocks noChangeAspect="1"/>
          </p:cNvPicPr>
          <p:nvPr/>
        </p:nvPicPr>
        <p:blipFill>
          <a:blip r:embed="rId4"/>
          <a:stretch>
            <a:fillRect/>
          </a:stretch>
        </p:blipFill>
        <p:spPr>
          <a:xfrm>
            <a:off x="856882" y="3593342"/>
            <a:ext cx="5038725" cy="3019425"/>
          </a:xfrm>
          <a:prstGeom prst="rect">
            <a:avLst/>
          </a:prstGeom>
        </p:spPr>
      </p:pic>
    </p:spTree>
    <p:extLst>
      <p:ext uri="{BB962C8B-B14F-4D97-AF65-F5344CB8AC3E}">
        <p14:creationId xmlns:p14="http://schemas.microsoft.com/office/powerpoint/2010/main" val="2916572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16494" cy="369332"/>
          </a:xfrm>
          <a:prstGeom prst="rect">
            <a:avLst/>
          </a:prstGeom>
          <a:noFill/>
        </p:spPr>
        <p:txBody>
          <a:bodyPr wrap="none" rtlCol="0">
            <a:spAutoFit/>
          </a:bodyPr>
          <a:lstStyle/>
          <a:p>
            <a:r>
              <a:rPr lang="en-US" b="1" smtClean="0">
                <a:solidFill>
                  <a:srgbClr val="002060"/>
                </a:solidFill>
              </a:rPr>
              <a:t>Security Operations - Concepts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895416"/>
            <a:ext cx="7315200" cy="3448050"/>
          </a:xfrm>
          <a:prstGeom prst="rect">
            <a:avLst/>
          </a:prstGeom>
        </p:spPr>
      </p:pic>
      <p:pic>
        <p:nvPicPr>
          <p:cNvPr id="3" name="Picture 2"/>
          <p:cNvPicPr>
            <a:picLocks noChangeAspect="1"/>
          </p:cNvPicPr>
          <p:nvPr/>
        </p:nvPicPr>
        <p:blipFill>
          <a:blip r:embed="rId4"/>
          <a:stretch>
            <a:fillRect/>
          </a:stretch>
        </p:blipFill>
        <p:spPr>
          <a:xfrm>
            <a:off x="2163274" y="4343466"/>
            <a:ext cx="4676775" cy="2057400"/>
          </a:xfrm>
          <a:prstGeom prst="rect">
            <a:avLst/>
          </a:prstGeom>
        </p:spPr>
      </p:pic>
    </p:spTree>
    <p:extLst>
      <p:ext uri="{BB962C8B-B14F-4D97-AF65-F5344CB8AC3E}">
        <p14:creationId xmlns:p14="http://schemas.microsoft.com/office/powerpoint/2010/main" val="28628946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325317" cy="369332"/>
          </a:xfrm>
          <a:prstGeom prst="rect">
            <a:avLst/>
          </a:prstGeom>
          <a:noFill/>
        </p:spPr>
        <p:txBody>
          <a:bodyPr wrap="none" rtlCol="0">
            <a:spAutoFit/>
          </a:bodyPr>
          <a:lstStyle/>
          <a:p>
            <a:r>
              <a:rPr lang="en-US" b="1" smtClean="0">
                <a:solidFill>
                  <a:srgbClr val="002060"/>
                </a:solidFill>
              </a:rPr>
              <a:t>Operational Resilience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81012" y="1957387"/>
            <a:ext cx="8181975" cy="2943225"/>
          </a:xfrm>
          <a:prstGeom prst="rect">
            <a:avLst/>
          </a:prstGeom>
        </p:spPr>
      </p:pic>
    </p:spTree>
    <p:extLst>
      <p:ext uri="{BB962C8B-B14F-4D97-AF65-F5344CB8AC3E}">
        <p14:creationId xmlns:p14="http://schemas.microsoft.com/office/powerpoint/2010/main" val="752803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264081" cy="369332"/>
          </a:xfrm>
          <a:prstGeom prst="rect">
            <a:avLst/>
          </a:prstGeom>
          <a:noFill/>
        </p:spPr>
        <p:txBody>
          <a:bodyPr wrap="none" rtlCol="0">
            <a:spAutoFit/>
          </a:bodyPr>
          <a:lstStyle/>
          <a:p>
            <a:r>
              <a:rPr lang="en-US" b="1" smtClean="0">
                <a:solidFill>
                  <a:srgbClr val="002060"/>
                </a:solidFill>
              </a:rPr>
              <a:t>Threats to Operations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52462" y="1757362"/>
            <a:ext cx="7839075" cy="3343275"/>
          </a:xfrm>
          <a:prstGeom prst="rect">
            <a:avLst/>
          </a:prstGeom>
        </p:spPr>
      </p:pic>
    </p:spTree>
    <p:extLst>
      <p:ext uri="{BB962C8B-B14F-4D97-AF65-F5344CB8AC3E}">
        <p14:creationId xmlns:p14="http://schemas.microsoft.com/office/powerpoint/2010/main" val="25440793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38175" y="1866900"/>
            <a:ext cx="7867650" cy="3124200"/>
          </a:xfrm>
          <a:prstGeom prst="rect">
            <a:avLst/>
          </a:prstGeom>
        </p:spPr>
      </p:pic>
      <p:sp>
        <p:nvSpPr>
          <p:cNvPr id="5" name="TextBox 4"/>
          <p:cNvSpPr txBox="1"/>
          <p:nvPr/>
        </p:nvSpPr>
        <p:spPr>
          <a:xfrm>
            <a:off x="704483" y="288758"/>
            <a:ext cx="3002040" cy="369332"/>
          </a:xfrm>
          <a:prstGeom prst="rect">
            <a:avLst/>
          </a:prstGeom>
          <a:noFill/>
        </p:spPr>
        <p:txBody>
          <a:bodyPr wrap="none" rtlCol="0">
            <a:spAutoFit/>
          </a:bodyPr>
          <a:lstStyle/>
          <a:p>
            <a:r>
              <a:rPr lang="en-US" b="1" smtClean="0">
                <a:solidFill>
                  <a:srgbClr val="002060"/>
                </a:solidFill>
              </a:rPr>
              <a:t>Threats to Operations (contd)</a:t>
            </a:r>
            <a:endParaRPr lang="en-US" b="1">
              <a:solidFill>
                <a:srgbClr val="002060"/>
              </a:solidFill>
            </a:endParaRPr>
          </a:p>
        </p:txBody>
      </p:sp>
    </p:spTree>
    <p:extLst>
      <p:ext uri="{BB962C8B-B14F-4D97-AF65-F5344CB8AC3E}">
        <p14:creationId xmlns:p14="http://schemas.microsoft.com/office/powerpoint/2010/main" val="2126248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558055" cy="369332"/>
          </a:xfrm>
          <a:prstGeom prst="rect">
            <a:avLst/>
          </a:prstGeom>
          <a:noFill/>
        </p:spPr>
        <p:txBody>
          <a:bodyPr wrap="none" rtlCol="0">
            <a:spAutoFit/>
          </a:bodyPr>
          <a:lstStyle/>
          <a:p>
            <a:r>
              <a:rPr lang="en-US" b="1" smtClean="0">
                <a:solidFill>
                  <a:srgbClr val="002060"/>
                </a:solidFill>
              </a:rPr>
              <a:t>Vulnerabilities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19125" y="1704975"/>
            <a:ext cx="7905750" cy="3448050"/>
          </a:xfrm>
          <a:prstGeom prst="rect">
            <a:avLst/>
          </a:prstGeom>
        </p:spPr>
      </p:pic>
    </p:spTree>
    <p:extLst>
      <p:ext uri="{BB962C8B-B14F-4D97-AF65-F5344CB8AC3E}">
        <p14:creationId xmlns:p14="http://schemas.microsoft.com/office/powerpoint/2010/main" val="1449392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736455" cy="369332"/>
          </a:xfrm>
          <a:prstGeom prst="rect">
            <a:avLst/>
          </a:prstGeom>
          <a:noFill/>
        </p:spPr>
        <p:txBody>
          <a:bodyPr wrap="none" rtlCol="0">
            <a:spAutoFit/>
          </a:bodyPr>
          <a:lstStyle/>
          <a:p>
            <a:r>
              <a:rPr lang="en-US" b="1" smtClean="0">
                <a:solidFill>
                  <a:srgbClr val="002060"/>
                </a:solidFill>
              </a:rPr>
              <a:t>Vulnerability Management</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81684" y="1921559"/>
            <a:ext cx="7896225" cy="2114550"/>
          </a:xfrm>
          <a:prstGeom prst="rect">
            <a:avLst/>
          </a:prstGeom>
        </p:spPr>
      </p:pic>
    </p:spTree>
    <p:extLst>
      <p:ext uri="{BB962C8B-B14F-4D97-AF65-F5344CB8AC3E}">
        <p14:creationId xmlns:p14="http://schemas.microsoft.com/office/powerpoint/2010/main" val="3851454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59894" cy="369332"/>
          </a:xfrm>
          <a:prstGeom prst="rect">
            <a:avLst/>
          </a:prstGeom>
          <a:noFill/>
        </p:spPr>
        <p:txBody>
          <a:bodyPr wrap="none" rtlCol="0">
            <a:spAutoFit/>
          </a:bodyPr>
          <a:lstStyle/>
          <a:p>
            <a:r>
              <a:rPr lang="en-US" b="1" smtClean="0">
                <a:solidFill>
                  <a:srgbClr val="002060"/>
                </a:solidFill>
              </a:rPr>
              <a:t>Identity and Access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2052344"/>
            <a:ext cx="7581900" cy="1571625"/>
          </a:xfrm>
          <a:prstGeom prst="rect">
            <a:avLst/>
          </a:prstGeom>
        </p:spPr>
      </p:pic>
    </p:spTree>
    <p:extLst>
      <p:ext uri="{BB962C8B-B14F-4D97-AF65-F5344CB8AC3E}">
        <p14:creationId xmlns:p14="http://schemas.microsoft.com/office/powerpoint/2010/main" val="1397003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903791" cy="369332"/>
          </a:xfrm>
          <a:prstGeom prst="rect">
            <a:avLst/>
          </a:prstGeom>
          <a:noFill/>
        </p:spPr>
        <p:txBody>
          <a:bodyPr wrap="none" rtlCol="0">
            <a:spAutoFit/>
          </a:bodyPr>
          <a:lstStyle/>
          <a:p>
            <a:r>
              <a:rPr lang="en-US" b="1" smtClean="0">
                <a:solidFill>
                  <a:srgbClr val="002060"/>
                </a:solidFill>
              </a:rPr>
              <a:t>Types of Accounts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52450" y="1947862"/>
            <a:ext cx="8039100" cy="2962275"/>
          </a:xfrm>
          <a:prstGeom prst="rect">
            <a:avLst/>
          </a:prstGeom>
        </p:spPr>
      </p:pic>
    </p:spTree>
    <p:extLst>
      <p:ext uri="{BB962C8B-B14F-4D97-AF65-F5344CB8AC3E}">
        <p14:creationId xmlns:p14="http://schemas.microsoft.com/office/powerpoint/2010/main" val="1512704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071738" cy="369332"/>
          </a:xfrm>
          <a:prstGeom prst="rect">
            <a:avLst/>
          </a:prstGeom>
          <a:noFill/>
        </p:spPr>
        <p:txBody>
          <a:bodyPr wrap="none" rtlCol="0">
            <a:spAutoFit/>
          </a:bodyPr>
          <a:lstStyle/>
          <a:p>
            <a:r>
              <a:rPr lang="en-US" b="1" smtClean="0">
                <a:solidFill>
                  <a:srgbClr val="002060"/>
                </a:solidFill>
              </a:rPr>
              <a:t>Monitoring Special Priviledges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33412" y="2328862"/>
            <a:ext cx="7877175" cy="2200275"/>
          </a:xfrm>
          <a:prstGeom prst="rect">
            <a:avLst/>
          </a:prstGeom>
        </p:spPr>
      </p:pic>
    </p:spTree>
    <p:extLst>
      <p:ext uri="{BB962C8B-B14F-4D97-AF65-F5344CB8AC3E}">
        <p14:creationId xmlns:p14="http://schemas.microsoft.com/office/powerpoint/2010/main" val="1882336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072188" cy="369332"/>
          </a:xfrm>
          <a:prstGeom prst="rect">
            <a:avLst/>
          </a:prstGeom>
          <a:noFill/>
        </p:spPr>
        <p:txBody>
          <a:bodyPr wrap="none" rtlCol="0">
            <a:spAutoFit/>
          </a:bodyPr>
          <a:lstStyle/>
          <a:p>
            <a:r>
              <a:rPr lang="en-US" b="1" smtClean="0">
                <a:solidFill>
                  <a:srgbClr val="002060"/>
                </a:solidFill>
              </a:rPr>
              <a:t>Service Level Agreement (SLA)</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681037" y="1762125"/>
            <a:ext cx="7781925" cy="3333750"/>
          </a:xfrm>
          <a:prstGeom prst="rect">
            <a:avLst/>
          </a:prstGeom>
        </p:spPr>
      </p:pic>
    </p:spTree>
    <p:extLst>
      <p:ext uri="{BB962C8B-B14F-4D97-AF65-F5344CB8AC3E}">
        <p14:creationId xmlns:p14="http://schemas.microsoft.com/office/powerpoint/2010/main" val="1183799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412922" cy="369332"/>
          </a:xfrm>
          <a:prstGeom prst="rect">
            <a:avLst/>
          </a:prstGeom>
          <a:noFill/>
        </p:spPr>
        <p:txBody>
          <a:bodyPr wrap="none" rtlCol="0">
            <a:spAutoFit/>
          </a:bodyPr>
          <a:lstStyle/>
          <a:p>
            <a:r>
              <a:rPr lang="en-US" b="1" smtClean="0">
                <a:solidFill>
                  <a:srgbClr val="002060"/>
                </a:solidFill>
              </a:rPr>
              <a:t>Investigations – Primary Activities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4408" y="1127758"/>
            <a:ext cx="8996624" cy="4077288"/>
          </a:xfrm>
          <a:prstGeom prst="rect">
            <a:avLst/>
          </a:prstGeom>
        </p:spPr>
      </p:pic>
    </p:spTree>
    <p:extLst>
      <p:ext uri="{BB962C8B-B14F-4D97-AF65-F5344CB8AC3E}">
        <p14:creationId xmlns:p14="http://schemas.microsoft.com/office/powerpoint/2010/main" val="4103612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18483" cy="369332"/>
          </a:xfrm>
          <a:prstGeom prst="rect">
            <a:avLst/>
          </a:prstGeom>
          <a:noFill/>
        </p:spPr>
        <p:txBody>
          <a:bodyPr wrap="none" rtlCol="0">
            <a:spAutoFit/>
          </a:bodyPr>
          <a:lstStyle/>
          <a:p>
            <a:r>
              <a:rPr lang="en-US" b="1" smtClean="0">
                <a:solidFill>
                  <a:srgbClr val="002060"/>
                </a:solidFill>
              </a:rPr>
              <a:t>Protect Valuable Assets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85812" y="1528762"/>
            <a:ext cx="7572375" cy="3800475"/>
          </a:xfrm>
          <a:prstGeom prst="rect">
            <a:avLst/>
          </a:prstGeom>
        </p:spPr>
      </p:pic>
    </p:spTree>
    <p:extLst>
      <p:ext uri="{BB962C8B-B14F-4D97-AF65-F5344CB8AC3E}">
        <p14:creationId xmlns:p14="http://schemas.microsoft.com/office/powerpoint/2010/main" val="1089450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643865" cy="369332"/>
          </a:xfrm>
          <a:prstGeom prst="rect">
            <a:avLst/>
          </a:prstGeom>
          <a:noFill/>
        </p:spPr>
        <p:txBody>
          <a:bodyPr wrap="none" rtlCol="0">
            <a:spAutoFit/>
          </a:bodyPr>
          <a:lstStyle/>
          <a:p>
            <a:r>
              <a:rPr lang="en-US" b="1" smtClean="0">
                <a:solidFill>
                  <a:srgbClr val="002060"/>
                </a:solidFill>
              </a:rPr>
              <a:t>Protecting Physical Assets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52500" y="2109787"/>
            <a:ext cx="7239000" cy="2638425"/>
          </a:xfrm>
          <a:prstGeom prst="rect">
            <a:avLst/>
          </a:prstGeom>
        </p:spPr>
      </p:pic>
    </p:spTree>
    <p:extLst>
      <p:ext uri="{BB962C8B-B14F-4D97-AF65-F5344CB8AC3E}">
        <p14:creationId xmlns:p14="http://schemas.microsoft.com/office/powerpoint/2010/main" val="1905221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022366" cy="369332"/>
          </a:xfrm>
          <a:prstGeom prst="rect">
            <a:avLst/>
          </a:prstGeom>
          <a:noFill/>
        </p:spPr>
        <p:txBody>
          <a:bodyPr wrap="none" rtlCol="0">
            <a:spAutoFit/>
          </a:bodyPr>
          <a:lstStyle/>
          <a:p>
            <a:r>
              <a:rPr lang="en-US" b="1" smtClean="0">
                <a:solidFill>
                  <a:srgbClr val="002060"/>
                </a:solidFill>
              </a:rPr>
              <a:t>Protecting Information Assets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38162" y="1714500"/>
            <a:ext cx="8067675" cy="3429000"/>
          </a:xfrm>
          <a:prstGeom prst="rect">
            <a:avLst/>
          </a:prstGeom>
        </p:spPr>
      </p:pic>
    </p:spTree>
    <p:extLst>
      <p:ext uri="{BB962C8B-B14F-4D97-AF65-F5344CB8AC3E}">
        <p14:creationId xmlns:p14="http://schemas.microsoft.com/office/powerpoint/2010/main" val="1912368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182521" cy="369332"/>
          </a:xfrm>
          <a:prstGeom prst="rect">
            <a:avLst/>
          </a:prstGeom>
          <a:noFill/>
        </p:spPr>
        <p:txBody>
          <a:bodyPr wrap="none" rtlCol="0">
            <a:spAutoFit/>
          </a:bodyPr>
          <a:lstStyle/>
          <a:p>
            <a:r>
              <a:rPr lang="en-US" b="1" smtClean="0">
                <a:solidFill>
                  <a:srgbClr val="002060"/>
                </a:solidFill>
              </a:rPr>
              <a:t>Protecting Resources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81037" y="2114550"/>
            <a:ext cx="7781925" cy="2628900"/>
          </a:xfrm>
          <a:prstGeom prst="rect">
            <a:avLst/>
          </a:prstGeom>
        </p:spPr>
      </p:pic>
    </p:spTree>
    <p:extLst>
      <p:ext uri="{BB962C8B-B14F-4D97-AF65-F5344CB8AC3E}">
        <p14:creationId xmlns:p14="http://schemas.microsoft.com/office/powerpoint/2010/main" val="293560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7226594" cy="369332"/>
          </a:xfrm>
          <a:prstGeom prst="rect">
            <a:avLst/>
          </a:prstGeom>
          <a:noFill/>
        </p:spPr>
        <p:txBody>
          <a:bodyPr wrap="none" rtlCol="0">
            <a:spAutoFit/>
          </a:bodyPr>
          <a:lstStyle/>
          <a:p>
            <a:r>
              <a:rPr lang="en-US" b="1" smtClean="0">
                <a:solidFill>
                  <a:srgbClr val="002060"/>
                </a:solidFill>
              </a:rPr>
              <a:t>Controls for Protecting Assets – Hardware Controls and Software Controls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52461" y="1150173"/>
            <a:ext cx="7772400" cy="2133600"/>
          </a:xfrm>
          <a:prstGeom prst="rect">
            <a:avLst/>
          </a:prstGeom>
        </p:spPr>
      </p:pic>
      <p:pic>
        <p:nvPicPr>
          <p:cNvPr id="3" name="Picture 2"/>
          <p:cNvPicPr>
            <a:picLocks noChangeAspect="1"/>
          </p:cNvPicPr>
          <p:nvPr/>
        </p:nvPicPr>
        <p:blipFill>
          <a:blip r:embed="rId4"/>
          <a:stretch>
            <a:fillRect/>
          </a:stretch>
        </p:blipFill>
        <p:spPr>
          <a:xfrm>
            <a:off x="619124" y="3775856"/>
            <a:ext cx="7839075" cy="2457450"/>
          </a:xfrm>
          <a:prstGeom prst="rect">
            <a:avLst/>
          </a:prstGeom>
        </p:spPr>
      </p:pic>
    </p:spTree>
    <p:extLst>
      <p:ext uri="{BB962C8B-B14F-4D97-AF65-F5344CB8AC3E}">
        <p14:creationId xmlns:p14="http://schemas.microsoft.com/office/powerpoint/2010/main" val="16558715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687758" cy="369332"/>
          </a:xfrm>
          <a:prstGeom prst="rect">
            <a:avLst/>
          </a:prstGeom>
          <a:noFill/>
        </p:spPr>
        <p:txBody>
          <a:bodyPr wrap="none" rtlCol="0">
            <a:spAutoFit/>
          </a:bodyPr>
          <a:lstStyle/>
          <a:p>
            <a:r>
              <a:rPr lang="en-US" b="1" smtClean="0">
                <a:solidFill>
                  <a:srgbClr val="002060"/>
                </a:solidFill>
              </a:rPr>
              <a:t>Controls for Protecting Assets – Media Controls</a:t>
            </a:r>
            <a:endParaRPr lang="en-US" b="1">
              <a:solidFill>
                <a:srgbClr val="002060"/>
              </a:solidFill>
            </a:endParaRPr>
          </a:p>
        </p:txBody>
      </p:sp>
      <p:pic>
        <p:nvPicPr>
          <p:cNvPr id="5" name="Picture 4"/>
          <p:cNvPicPr>
            <a:picLocks noChangeAspect="1"/>
          </p:cNvPicPr>
          <p:nvPr/>
        </p:nvPicPr>
        <p:blipFill>
          <a:blip r:embed="rId3"/>
          <a:stretch>
            <a:fillRect/>
          </a:stretch>
        </p:blipFill>
        <p:spPr>
          <a:xfrm>
            <a:off x="553769" y="1548912"/>
            <a:ext cx="7867650" cy="1790700"/>
          </a:xfrm>
          <a:prstGeom prst="rect">
            <a:avLst/>
          </a:prstGeom>
        </p:spPr>
      </p:pic>
    </p:spTree>
    <p:extLst>
      <p:ext uri="{BB962C8B-B14F-4D97-AF65-F5344CB8AC3E}">
        <p14:creationId xmlns:p14="http://schemas.microsoft.com/office/powerpoint/2010/main" val="15755582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575181" cy="369332"/>
          </a:xfrm>
          <a:prstGeom prst="rect">
            <a:avLst/>
          </a:prstGeom>
          <a:noFill/>
        </p:spPr>
        <p:txBody>
          <a:bodyPr wrap="none" rtlCol="0">
            <a:spAutoFit/>
          </a:bodyPr>
          <a:lstStyle/>
          <a:p>
            <a:r>
              <a:rPr lang="en-US" b="1" smtClean="0">
                <a:solidFill>
                  <a:srgbClr val="002060"/>
                </a:solidFill>
              </a:rPr>
              <a:t>Controls for Protecting Assets – Administrative controls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22431" y="1163516"/>
            <a:ext cx="8820855" cy="3506958"/>
          </a:xfrm>
          <a:prstGeom prst="rect">
            <a:avLst/>
          </a:prstGeom>
        </p:spPr>
      </p:pic>
    </p:spTree>
    <p:extLst>
      <p:ext uri="{BB962C8B-B14F-4D97-AF65-F5344CB8AC3E}">
        <p14:creationId xmlns:p14="http://schemas.microsoft.com/office/powerpoint/2010/main" val="18644280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622641" cy="369332"/>
          </a:xfrm>
          <a:prstGeom prst="rect">
            <a:avLst/>
          </a:prstGeom>
          <a:noFill/>
        </p:spPr>
        <p:txBody>
          <a:bodyPr wrap="none" rtlCol="0">
            <a:spAutoFit/>
          </a:bodyPr>
          <a:lstStyle/>
          <a:p>
            <a:r>
              <a:rPr lang="en-US" b="1" smtClean="0">
                <a:solidFill>
                  <a:srgbClr val="002060"/>
                </a:solidFill>
              </a:rPr>
              <a:t>Cloud and Virtual Storage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658090"/>
            <a:ext cx="7924800" cy="2981325"/>
          </a:xfrm>
          <a:prstGeom prst="rect">
            <a:avLst/>
          </a:prstGeom>
        </p:spPr>
      </p:pic>
      <p:pic>
        <p:nvPicPr>
          <p:cNvPr id="3" name="Picture 2"/>
          <p:cNvPicPr>
            <a:picLocks noChangeAspect="1"/>
          </p:cNvPicPr>
          <p:nvPr/>
        </p:nvPicPr>
        <p:blipFill>
          <a:blip r:embed="rId4"/>
          <a:stretch>
            <a:fillRect/>
          </a:stretch>
        </p:blipFill>
        <p:spPr>
          <a:xfrm>
            <a:off x="981295" y="4517194"/>
            <a:ext cx="7153275" cy="1790700"/>
          </a:xfrm>
          <a:prstGeom prst="rect">
            <a:avLst/>
          </a:prstGeom>
        </p:spPr>
      </p:pic>
      <p:sp>
        <p:nvSpPr>
          <p:cNvPr id="5" name="TextBox 4"/>
          <p:cNvSpPr txBox="1"/>
          <p:nvPr/>
        </p:nvSpPr>
        <p:spPr>
          <a:xfrm>
            <a:off x="817025" y="3824081"/>
            <a:ext cx="4241674" cy="369332"/>
          </a:xfrm>
          <a:prstGeom prst="rect">
            <a:avLst/>
          </a:prstGeom>
          <a:noFill/>
        </p:spPr>
        <p:txBody>
          <a:bodyPr wrap="none" rtlCol="0">
            <a:spAutoFit/>
          </a:bodyPr>
          <a:lstStyle/>
          <a:p>
            <a:r>
              <a:rPr lang="en-US" b="1" smtClean="0">
                <a:solidFill>
                  <a:srgbClr val="002060"/>
                </a:solidFill>
              </a:rPr>
              <a:t>Cloud and Virtual Storage – Security Issues</a:t>
            </a:r>
            <a:endParaRPr lang="en-US" b="1">
              <a:solidFill>
                <a:srgbClr val="002060"/>
              </a:solidFill>
            </a:endParaRPr>
          </a:p>
        </p:txBody>
      </p:sp>
    </p:spTree>
    <p:extLst>
      <p:ext uri="{BB962C8B-B14F-4D97-AF65-F5344CB8AC3E}">
        <p14:creationId xmlns:p14="http://schemas.microsoft.com/office/powerpoint/2010/main" val="4096370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296241" cy="369332"/>
          </a:xfrm>
          <a:prstGeom prst="rect">
            <a:avLst/>
          </a:prstGeom>
          <a:noFill/>
        </p:spPr>
        <p:txBody>
          <a:bodyPr wrap="none" rtlCol="0">
            <a:spAutoFit/>
          </a:bodyPr>
          <a:lstStyle/>
          <a:p>
            <a:r>
              <a:rPr lang="en-US" b="1" smtClean="0">
                <a:solidFill>
                  <a:srgbClr val="002060"/>
                </a:solidFill>
              </a:rPr>
              <a:t>Monitoring Techniques – Violation Analysis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19125" y="1852612"/>
            <a:ext cx="7905750" cy="3152775"/>
          </a:xfrm>
          <a:prstGeom prst="rect">
            <a:avLst/>
          </a:prstGeom>
        </p:spPr>
      </p:pic>
    </p:spTree>
    <p:extLst>
      <p:ext uri="{BB962C8B-B14F-4D97-AF65-F5344CB8AC3E}">
        <p14:creationId xmlns:p14="http://schemas.microsoft.com/office/powerpoint/2010/main" val="41768497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293898" cy="369332"/>
          </a:xfrm>
          <a:prstGeom prst="rect">
            <a:avLst/>
          </a:prstGeom>
          <a:noFill/>
        </p:spPr>
        <p:txBody>
          <a:bodyPr wrap="none" rtlCol="0">
            <a:spAutoFit/>
          </a:bodyPr>
          <a:lstStyle/>
          <a:p>
            <a:r>
              <a:rPr lang="en-US" b="1" smtClean="0">
                <a:solidFill>
                  <a:srgbClr val="002060"/>
                </a:solidFill>
              </a:rPr>
              <a:t>Incident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23497" y="1602545"/>
            <a:ext cx="7153275" cy="2133600"/>
          </a:xfrm>
          <a:prstGeom prst="rect">
            <a:avLst/>
          </a:prstGeom>
        </p:spPr>
      </p:pic>
    </p:spTree>
    <p:extLst>
      <p:ext uri="{BB962C8B-B14F-4D97-AF65-F5344CB8AC3E}">
        <p14:creationId xmlns:p14="http://schemas.microsoft.com/office/powerpoint/2010/main" val="3509926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359668" cy="369332"/>
          </a:xfrm>
          <a:prstGeom prst="rect">
            <a:avLst/>
          </a:prstGeom>
          <a:noFill/>
        </p:spPr>
        <p:txBody>
          <a:bodyPr wrap="none" rtlCol="0">
            <a:spAutoFit/>
          </a:bodyPr>
          <a:lstStyle/>
          <a:p>
            <a:r>
              <a:rPr lang="en-US" b="1" smtClean="0">
                <a:solidFill>
                  <a:srgbClr val="002060"/>
                </a:solidFill>
              </a:rPr>
              <a:t>Crime Scene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195460" y="1232975"/>
            <a:ext cx="6134100" cy="3238500"/>
          </a:xfrm>
          <a:prstGeom prst="rect">
            <a:avLst/>
          </a:prstGeom>
        </p:spPr>
      </p:pic>
    </p:spTree>
    <p:extLst>
      <p:ext uri="{BB962C8B-B14F-4D97-AF65-F5344CB8AC3E}">
        <p14:creationId xmlns:p14="http://schemas.microsoft.com/office/powerpoint/2010/main" val="4276749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031856" cy="369332"/>
          </a:xfrm>
          <a:prstGeom prst="rect">
            <a:avLst/>
          </a:prstGeom>
          <a:noFill/>
        </p:spPr>
        <p:txBody>
          <a:bodyPr wrap="none" rtlCol="0">
            <a:spAutoFit/>
          </a:bodyPr>
          <a:lstStyle/>
          <a:p>
            <a:r>
              <a:rPr lang="en-US" b="1" smtClean="0">
                <a:solidFill>
                  <a:srgbClr val="002060"/>
                </a:solidFill>
              </a:rPr>
              <a:t>Incident Management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47725" y="1733550"/>
            <a:ext cx="7448550" cy="3390900"/>
          </a:xfrm>
          <a:prstGeom prst="rect">
            <a:avLst/>
          </a:prstGeom>
        </p:spPr>
      </p:pic>
    </p:spTree>
    <p:extLst>
      <p:ext uri="{BB962C8B-B14F-4D97-AF65-F5344CB8AC3E}">
        <p14:creationId xmlns:p14="http://schemas.microsoft.com/office/powerpoint/2010/main" val="41324807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898824" cy="369332"/>
          </a:xfrm>
          <a:prstGeom prst="rect">
            <a:avLst/>
          </a:prstGeom>
          <a:noFill/>
        </p:spPr>
        <p:txBody>
          <a:bodyPr wrap="none" rtlCol="0">
            <a:spAutoFit/>
          </a:bodyPr>
          <a:lstStyle/>
          <a:p>
            <a:r>
              <a:rPr lang="en-US" b="1" smtClean="0">
                <a:solidFill>
                  <a:srgbClr val="002060"/>
                </a:solidFill>
              </a:rPr>
              <a:t>Trusted Recovery and System Recovery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00075" y="1704975"/>
            <a:ext cx="7943850" cy="3448050"/>
          </a:xfrm>
          <a:prstGeom prst="rect">
            <a:avLst/>
          </a:prstGeom>
        </p:spPr>
      </p:pic>
    </p:spTree>
    <p:extLst>
      <p:ext uri="{BB962C8B-B14F-4D97-AF65-F5344CB8AC3E}">
        <p14:creationId xmlns:p14="http://schemas.microsoft.com/office/powerpoint/2010/main" val="2525451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325252" cy="369332"/>
          </a:xfrm>
          <a:prstGeom prst="rect">
            <a:avLst/>
          </a:prstGeom>
          <a:noFill/>
        </p:spPr>
        <p:txBody>
          <a:bodyPr wrap="none" rtlCol="0">
            <a:spAutoFit/>
          </a:bodyPr>
          <a:lstStyle/>
          <a:p>
            <a:r>
              <a:rPr lang="en-US" b="1" smtClean="0">
                <a:solidFill>
                  <a:srgbClr val="002060"/>
                </a:solidFill>
              </a:rPr>
              <a:t>Problem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52450" y="1671637"/>
            <a:ext cx="8039100" cy="3514725"/>
          </a:xfrm>
          <a:prstGeom prst="rect">
            <a:avLst/>
          </a:prstGeom>
        </p:spPr>
      </p:pic>
    </p:spTree>
    <p:extLst>
      <p:ext uri="{BB962C8B-B14F-4D97-AF65-F5344CB8AC3E}">
        <p14:creationId xmlns:p14="http://schemas.microsoft.com/office/powerpoint/2010/main" val="26040353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822539" cy="369332"/>
          </a:xfrm>
          <a:prstGeom prst="rect">
            <a:avLst/>
          </a:prstGeom>
          <a:noFill/>
        </p:spPr>
        <p:txBody>
          <a:bodyPr wrap="none" rtlCol="0">
            <a:spAutoFit/>
          </a:bodyPr>
          <a:lstStyle/>
          <a:p>
            <a:r>
              <a:rPr lang="en-US" b="1" smtClean="0">
                <a:solidFill>
                  <a:srgbClr val="002060"/>
                </a:solidFill>
              </a:rPr>
              <a:t>Operating and Maintaining Preventing Measures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64855" y="1309980"/>
            <a:ext cx="8866603" cy="4066556"/>
          </a:xfrm>
          <a:prstGeom prst="rect">
            <a:avLst/>
          </a:prstGeom>
        </p:spPr>
      </p:pic>
    </p:spTree>
    <p:extLst>
      <p:ext uri="{BB962C8B-B14F-4D97-AF65-F5344CB8AC3E}">
        <p14:creationId xmlns:p14="http://schemas.microsoft.com/office/powerpoint/2010/main" val="3910076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044342" cy="369332"/>
          </a:xfrm>
          <a:prstGeom prst="rect">
            <a:avLst/>
          </a:prstGeom>
          <a:noFill/>
        </p:spPr>
        <p:txBody>
          <a:bodyPr wrap="none" rtlCol="0">
            <a:spAutoFit/>
          </a:bodyPr>
          <a:lstStyle/>
          <a:p>
            <a:r>
              <a:rPr lang="en-US" b="1" smtClean="0">
                <a:solidFill>
                  <a:srgbClr val="002060"/>
                </a:solidFill>
              </a:rPr>
              <a:t>Patch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14362" y="1743075"/>
            <a:ext cx="7915275" cy="3371850"/>
          </a:xfrm>
          <a:prstGeom prst="rect">
            <a:avLst/>
          </a:prstGeom>
        </p:spPr>
      </p:pic>
    </p:spTree>
    <p:extLst>
      <p:ext uri="{BB962C8B-B14F-4D97-AF65-F5344CB8AC3E}">
        <p14:creationId xmlns:p14="http://schemas.microsoft.com/office/powerpoint/2010/main" val="29521559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20214" cy="369332"/>
          </a:xfrm>
          <a:prstGeom prst="rect">
            <a:avLst/>
          </a:prstGeom>
          <a:noFill/>
        </p:spPr>
        <p:txBody>
          <a:bodyPr wrap="none" rtlCol="0">
            <a:spAutoFit/>
          </a:bodyPr>
          <a:lstStyle/>
          <a:p>
            <a:r>
              <a:rPr lang="en-US" b="1" smtClean="0">
                <a:solidFill>
                  <a:srgbClr val="002060"/>
                </a:solidFill>
              </a:rPr>
              <a:t>Change Control Process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25655" y="1132083"/>
            <a:ext cx="8908262" cy="3932286"/>
          </a:xfrm>
          <a:prstGeom prst="rect">
            <a:avLst/>
          </a:prstGeom>
        </p:spPr>
      </p:pic>
    </p:spTree>
    <p:extLst>
      <p:ext uri="{BB962C8B-B14F-4D97-AF65-F5344CB8AC3E}">
        <p14:creationId xmlns:p14="http://schemas.microsoft.com/office/powerpoint/2010/main" val="27889930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0"/>
            <a:ext cx="2818207" cy="369332"/>
          </a:xfrm>
          <a:prstGeom prst="rect">
            <a:avLst/>
          </a:prstGeom>
          <a:noFill/>
        </p:spPr>
        <p:txBody>
          <a:bodyPr wrap="none" rtlCol="0">
            <a:spAutoFit/>
          </a:bodyPr>
          <a:lstStyle/>
          <a:p>
            <a:r>
              <a:rPr lang="en-US" b="1" smtClean="0">
                <a:solidFill>
                  <a:srgbClr val="002060"/>
                </a:solidFill>
              </a:rPr>
              <a:t>Configuration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84909" y="369332"/>
            <a:ext cx="8086725" cy="3590925"/>
          </a:xfrm>
          <a:prstGeom prst="rect">
            <a:avLst/>
          </a:prstGeom>
        </p:spPr>
      </p:pic>
      <p:pic>
        <p:nvPicPr>
          <p:cNvPr id="3" name="Picture 2"/>
          <p:cNvPicPr>
            <a:picLocks noChangeAspect="1"/>
          </p:cNvPicPr>
          <p:nvPr/>
        </p:nvPicPr>
        <p:blipFill>
          <a:blip r:embed="rId4"/>
          <a:stretch>
            <a:fillRect/>
          </a:stretch>
        </p:blipFill>
        <p:spPr>
          <a:xfrm>
            <a:off x="704483" y="4329918"/>
            <a:ext cx="5257800" cy="2362200"/>
          </a:xfrm>
          <a:prstGeom prst="rect">
            <a:avLst/>
          </a:prstGeom>
        </p:spPr>
      </p:pic>
    </p:spTree>
    <p:extLst>
      <p:ext uri="{BB962C8B-B14F-4D97-AF65-F5344CB8AC3E}">
        <p14:creationId xmlns:p14="http://schemas.microsoft.com/office/powerpoint/2010/main" val="6649862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904578" cy="369332"/>
          </a:xfrm>
          <a:prstGeom prst="rect">
            <a:avLst/>
          </a:prstGeom>
          <a:noFill/>
        </p:spPr>
        <p:txBody>
          <a:bodyPr wrap="none" rtlCol="0">
            <a:spAutoFit/>
          </a:bodyPr>
          <a:lstStyle/>
          <a:p>
            <a:r>
              <a:rPr lang="en-US" b="1" smtClean="0">
                <a:solidFill>
                  <a:srgbClr val="002060"/>
                </a:solidFill>
              </a:rPr>
              <a:t>Develop a Recovery Strategy</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4484" y="1046641"/>
            <a:ext cx="7514484" cy="3119989"/>
          </a:xfrm>
          <a:prstGeom prst="rect">
            <a:avLst/>
          </a:prstGeom>
        </p:spPr>
      </p:pic>
    </p:spTree>
    <p:extLst>
      <p:ext uri="{BB962C8B-B14F-4D97-AF65-F5344CB8AC3E}">
        <p14:creationId xmlns:p14="http://schemas.microsoft.com/office/powerpoint/2010/main" val="31688781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767348" cy="369332"/>
          </a:xfrm>
          <a:prstGeom prst="rect">
            <a:avLst/>
          </a:prstGeom>
          <a:noFill/>
        </p:spPr>
        <p:txBody>
          <a:bodyPr wrap="none" rtlCol="0">
            <a:spAutoFit/>
          </a:bodyPr>
          <a:lstStyle/>
          <a:p>
            <a:r>
              <a:rPr lang="en-US" b="1" smtClean="0">
                <a:solidFill>
                  <a:srgbClr val="002060"/>
                </a:solidFill>
              </a:rPr>
              <a:t>Types of Recovery – Business, Facility and Supply Recovery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48671" y="1419779"/>
            <a:ext cx="7991475" cy="2657475"/>
          </a:xfrm>
          <a:prstGeom prst="rect">
            <a:avLst/>
          </a:prstGeom>
        </p:spPr>
      </p:pic>
    </p:spTree>
    <p:extLst>
      <p:ext uri="{BB962C8B-B14F-4D97-AF65-F5344CB8AC3E}">
        <p14:creationId xmlns:p14="http://schemas.microsoft.com/office/powerpoint/2010/main" val="29449574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4483" y="1362961"/>
            <a:ext cx="7905750" cy="2686050"/>
          </a:xfrm>
          <a:prstGeom prst="rect">
            <a:avLst/>
          </a:prstGeom>
        </p:spPr>
      </p:pic>
      <p:sp>
        <p:nvSpPr>
          <p:cNvPr id="5" name="TextBox 4"/>
          <p:cNvSpPr txBox="1"/>
          <p:nvPr/>
        </p:nvSpPr>
        <p:spPr>
          <a:xfrm>
            <a:off x="704483" y="288758"/>
            <a:ext cx="3494162" cy="369332"/>
          </a:xfrm>
          <a:prstGeom prst="rect">
            <a:avLst/>
          </a:prstGeom>
          <a:noFill/>
        </p:spPr>
        <p:txBody>
          <a:bodyPr wrap="none" rtlCol="0">
            <a:spAutoFit/>
          </a:bodyPr>
          <a:lstStyle/>
          <a:p>
            <a:r>
              <a:rPr lang="en-US" b="1" smtClean="0">
                <a:solidFill>
                  <a:srgbClr val="002060"/>
                </a:solidFill>
              </a:rPr>
              <a:t>Types of Recovery – User Recovery</a:t>
            </a:r>
            <a:endParaRPr lang="en-US" b="1">
              <a:solidFill>
                <a:srgbClr val="002060"/>
              </a:solidFill>
            </a:endParaRPr>
          </a:p>
        </p:txBody>
      </p:sp>
    </p:spTree>
    <p:extLst>
      <p:ext uri="{BB962C8B-B14F-4D97-AF65-F5344CB8AC3E}">
        <p14:creationId xmlns:p14="http://schemas.microsoft.com/office/powerpoint/2010/main" val="3434319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438570" cy="369332"/>
          </a:xfrm>
          <a:prstGeom prst="rect">
            <a:avLst/>
          </a:prstGeom>
          <a:noFill/>
        </p:spPr>
        <p:txBody>
          <a:bodyPr wrap="none" rtlCol="0">
            <a:spAutoFit/>
          </a:bodyPr>
          <a:lstStyle/>
          <a:p>
            <a:r>
              <a:rPr lang="en-US" b="1" smtClean="0">
                <a:solidFill>
                  <a:srgbClr val="002060"/>
                </a:solidFill>
              </a:rPr>
              <a:t>Forensic Investigation - Guidelines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66750" y="1633537"/>
            <a:ext cx="7810500" cy="3590925"/>
          </a:xfrm>
          <a:prstGeom prst="rect">
            <a:avLst/>
          </a:prstGeom>
        </p:spPr>
      </p:pic>
    </p:spTree>
    <p:extLst>
      <p:ext uri="{BB962C8B-B14F-4D97-AF65-F5344CB8AC3E}">
        <p14:creationId xmlns:p14="http://schemas.microsoft.com/office/powerpoint/2010/main" val="23219882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879699" cy="369332"/>
          </a:xfrm>
          <a:prstGeom prst="rect">
            <a:avLst/>
          </a:prstGeom>
          <a:noFill/>
        </p:spPr>
        <p:txBody>
          <a:bodyPr wrap="none" rtlCol="0">
            <a:spAutoFit/>
          </a:bodyPr>
          <a:lstStyle/>
          <a:p>
            <a:r>
              <a:rPr lang="en-US" b="1" smtClean="0">
                <a:solidFill>
                  <a:srgbClr val="002060"/>
                </a:solidFill>
              </a:rPr>
              <a:t>Recovery Partners - Strategy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28637" y="1647825"/>
            <a:ext cx="8086725" cy="3562350"/>
          </a:xfrm>
          <a:prstGeom prst="rect">
            <a:avLst/>
          </a:prstGeom>
        </p:spPr>
      </p:pic>
    </p:spTree>
    <p:extLst>
      <p:ext uri="{BB962C8B-B14F-4D97-AF65-F5344CB8AC3E}">
        <p14:creationId xmlns:p14="http://schemas.microsoft.com/office/powerpoint/2010/main" val="35435011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381276" cy="369332"/>
          </a:xfrm>
          <a:prstGeom prst="rect">
            <a:avLst/>
          </a:prstGeom>
          <a:noFill/>
        </p:spPr>
        <p:txBody>
          <a:bodyPr wrap="none" rtlCol="0">
            <a:spAutoFit/>
          </a:bodyPr>
          <a:lstStyle/>
          <a:p>
            <a:r>
              <a:rPr lang="en-US" b="1" smtClean="0">
                <a:solidFill>
                  <a:srgbClr val="002060"/>
                </a:solidFill>
              </a:rPr>
              <a:t>Backup Sites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42937" y="2000250"/>
            <a:ext cx="7858125" cy="2857500"/>
          </a:xfrm>
          <a:prstGeom prst="rect">
            <a:avLst/>
          </a:prstGeom>
        </p:spPr>
      </p:pic>
    </p:spTree>
    <p:extLst>
      <p:ext uri="{BB962C8B-B14F-4D97-AF65-F5344CB8AC3E}">
        <p14:creationId xmlns:p14="http://schemas.microsoft.com/office/powerpoint/2010/main" val="18511854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1037" y="1671637"/>
            <a:ext cx="7781925" cy="3514725"/>
          </a:xfrm>
          <a:prstGeom prst="rect">
            <a:avLst/>
          </a:prstGeom>
        </p:spPr>
      </p:pic>
      <p:sp>
        <p:nvSpPr>
          <p:cNvPr id="5" name="TextBox 4"/>
          <p:cNvSpPr txBox="1"/>
          <p:nvPr/>
        </p:nvSpPr>
        <p:spPr>
          <a:xfrm>
            <a:off x="704483" y="288758"/>
            <a:ext cx="2119234" cy="369332"/>
          </a:xfrm>
          <a:prstGeom prst="rect">
            <a:avLst/>
          </a:prstGeom>
          <a:noFill/>
        </p:spPr>
        <p:txBody>
          <a:bodyPr wrap="none" rtlCol="0">
            <a:spAutoFit/>
          </a:bodyPr>
          <a:lstStyle/>
          <a:p>
            <a:r>
              <a:rPr lang="en-US" b="1" smtClean="0">
                <a:solidFill>
                  <a:srgbClr val="002060"/>
                </a:solidFill>
              </a:rPr>
              <a:t>Backup Sites (contd)</a:t>
            </a:r>
            <a:endParaRPr lang="en-US" b="1">
              <a:solidFill>
                <a:srgbClr val="002060"/>
              </a:solidFill>
            </a:endParaRPr>
          </a:p>
        </p:txBody>
      </p:sp>
    </p:spTree>
    <p:extLst>
      <p:ext uri="{BB962C8B-B14F-4D97-AF65-F5344CB8AC3E}">
        <p14:creationId xmlns:p14="http://schemas.microsoft.com/office/powerpoint/2010/main" val="23634721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8650" y="2009775"/>
            <a:ext cx="7886700" cy="2838450"/>
          </a:xfrm>
          <a:prstGeom prst="rect">
            <a:avLst/>
          </a:prstGeom>
        </p:spPr>
      </p:pic>
      <p:sp>
        <p:nvSpPr>
          <p:cNvPr id="5" name="TextBox 4"/>
          <p:cNvSpPr txBox="1"/>
          <p:nvPr/>
        </p:nvSpPr>
        <p:spPr>
          <a:xfrm>
            <a:off x="704483" y="288758"/>
            <a:ext cx="2119234" cy="369332"/>
          </a:xfrm>
          <a:prstGeom prst="rect">
            <a:avLst/>
          </a:prstGeom>
          <a:noFill/>
        </p:spPr>
        <p:txBody>
          <a:bodyPr wrap="none" rtlCol="0">
            <a:spAutoFit/>
          </a:bodyPr>
          <a:lstStyle/>
          <a:p>
            <a:r>
              <a:rPr lang="en-US" b="1" smtClean="0">
                <a:solidFill>
                  <a:srgbClr val="002060"/>
                </a:solidFill>
              </a:rPr>
              <a:t>Backup Sites (contd)</a:t>
            </a:r>
            <a:endParaRPr lang="en-US" b="1">
              <a:solidFill>
                <a:srgbClr val="002060"/>
              </a:solidFill>
            </a:endParaRPr>
          </a:p>
        </p:txBody>
      </p:sp>
    </p:spTree>
    <p:extLst>
      <p:ext uri="{BB962C8B-B14F-4D97-AF65-F5344CB8AC3E}">
        <p14:creationId xmlns:p14="http://schemas.microsoft.com/office/powerpoint/2010/main" val="6602769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789657" cy="369332"/>
          </a:xfrm>
          <a:prstGeom prst="rect">
            <a:avLst/>
          </a:prstGeom>
          <a:noFill/>
        </p:spPr>
        <p:txBody>
          <a:bodyPr wrap="none" rtlCol="0">
            <a:spAutoFit/>
          </a:bodyPr>
          <a:lstStyle/>
          <a:p>
            <a:r>
              <a:rPr lang="en-US" b="1" smtClean="0">
                <a:solidFill>
                  <a:srgbClr val="002060"/>
                </a:solidFill>
              </a:rPr>
              <a:t>Backup Methods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40675" y="1118014"/>
            <a:ext cx="8928109" cy="4002626"/>
          </a:xfrm>
          <a:prstGeom prst="rect">
            <a:avLst/>
          </a:prstGeom>
        </p:spPr>
      </p:pic>
    </p:spTree>
    <p:extLst>
      <p:ext uri="{BB962C8B-B14F-4D97-AF65-F5344CB8AC3E}">
        <p14:creationId xmlns:p14="http://schemas.microsoft.com/office/powerpoint/2010/main" val="35367301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442435" cy="369332"/>
          </a:xfrm>
          <a:prstGeom prst="rect">
            <a:avLst/>
          </a:prstGeom>
          <a:noFill/>
        </p:spPr>
        <p:txBody>
          <a:bodyPr wrap="none" rtlCol="0">
            <a:spAutoFit/>
          </a:bodyPr>
          <a:lstStyle/>
          <a:p>
            <a:r>
              <a:rPr lang="en-US" b="1" smtClean="0">
                <a:solidFill>
                  <a:srgbClr val="002060"/>
                </a:solidFill>
              </a:rPr>
              <a:t>Importance of Maintaining Resilient Systems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92111" y="1246969"/>
            <a:ext cx="8788025" cy="4267566"/>
          </a:xfrm>
          <a:prstGeom prst="rect">
            <a:avLst/>
          </a:prstGeom>
        </p:spPr>
      </p:pic>
    </p:spTree>
    <p:extLst>
      <p:ext uri="{BB962C8B-B14F-4D97-AF65-F5344CB8AC3E}">
        <p14:creationId xmlns:p14="http://schemas.microsoft.com/office/powerpoint/2010/main" val="20561677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356257" cy="369332"/>
          </a:xfrm>
          <a:prstGeom prst="rect">
            <a:avLst/>
          </a:prstGeom>
          <a:noFill/>
        </p:spPr>
        <p:txBody>
          <a:bodyPr wrap="none" rtlCol="0">
            <a:spAutoFit/>
          </a:bodyPr>
          <a:lstStyle/>
          <a:p>
            <a:r>
              <a:rPr lang="en-US" b="1" smtClean="0">
                <a:solidFill>
                  <a:srgbClr val="002060"/>
                </a:solidFill>
              </a:rPr>
              <a:t>Redundancy and Fault Tolerance  - Methods</a:t>
            </a:r>
            <a:endParaRPr lang="en-US" b="1">
              <a:solidFill>
                <a:srgbClr val="002060"/>
              </a:solidFill>
            </a:endParaRPr>
          </a:p>
        </p:txBody>
      </p:sp>
      <p:pic>
        <p:nvPicPr>
          <p:cNvPr id="6" name="Picture 5"/>
          <p:cNvPicPr>
            <a:picLocks noChangeAspect="1"/>
          </p:cNvPicPr>
          <p:nvPr/>
        </p:nvPicPr>
        <p:blipFill>
          <a:blip r:embed="rId3"/>
          <a:stretch>
            <a:fillRect/>
          </a:stretch>
        </p:blipFill>
        <p:spPr>
          <a:xfrm>
            <a:off x="600075" y="1566862"/>
            <a:ext cx="7943850" cy="3724275"/>
          </a:xfrm>
          <a:prstGeom prst="rect">
            <a:avLst/>
          </a:prstGeom>
        </p:spPr>
      </p:pic>
    </p:spTree>
    <p:extLst>
      <p:ext uri="{BB962C8B-B14F-4D97-AF65-F5344CB8AC3E}">
        <p14:creationId xmlns:p14="http://schemas.microsoft.com/office/powerpoint/2010/main" val="31609726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1547812"/>
            <a:ext cx="8086725" cy="3762375"/>
          </a:xfrm>
          <a:prstGeom prst="rect">
            <a:avLst/>
          </a:prstGeom>
        </p:spPr>
      </p:pic>
      <p:sp>
        <p:nvSpPr>
          <p:cNvPr id="5" name="TextBox 4"/>
          <p:cNvSpPr txBox="1"/>
          <p:nvPr/>
        </p:nvSpPr>
        <p:spPr>
          <a:xfrm>
            <a:off x="704483" y="288758"/>
            <a:ext cx="5094215" cy="369332"/>
          </a:xfrm>
          <a:prstGeom prst="rect">
            <a:avLst/>
          </a:prstGeom>
          <a:noFill/>
        </p:spPr>
        <p:txBody>
          <a:bodyPr wrap="none" rtlCol="0">
            <a:spAutoFit/>
          </a:bodyPr>
          <a:lstStyle/>
          <a:p>
            <a:r>
              <a:rPr lang="en-US" b="1" smtClean="0">
                <a:solidFill>
                  <a:srgbClr val="002060"/>
                </a:solidFill>
              </a:rPr>
              <a:t>Redundancy and Fault Tolerance  - Methods (contd)</a:t>
            </a:r>
            <a:endParaRPr lang="en-US" b="1">
              <a:solidFill>
                <a:srgbClr val="002060"/>
              </a:solidFill>
            </a:endParaRPr>
          </a:p>
        </p:txBody>
      </p:sp>
    </p:spTree>
    <p:extLst>
      <p:ext uri="{BB962C8B-B14F-4D97-AF65-F5344CB8AC3E}">
        <p14:creationId xmlns:p14="http://schemas.microsoft.com/office/powerpoint/2010/main" val="20542294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756991" cy="369332"/>
          </a:xfrm>
          <a:prstGeom prst="rect">
            <a:avLst/>
          </a:prstGeom>
          <a:noFill/>
        </p:spPr>
        <p:txBody>
          <a:bodyPr wrap="none" rtlCol="0">
            <a:spAutoFit/>
          </a:bodyPr>
          <a:lstStyle/>
          <a:p>
            <a:r>
              <a:rPr lang="en-US" b="1" smtClean="0">
                <a:solidFill>
                  <a:srgbClr val="002060"/>
                </a:solidFill>
              </a:rPr>
              <a:t>Backup and Recovery – Best Practices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23887" y="1662112"/>
            <a:ext cx="7896225" cy="3533775"/>
          </a:xfrm>
          <a:prstGeom prst="rect">
            <a:avLst/>
          </a:prstGeom>
        </p:spPr>
      </p:pic>
    </p:spTree>
    <p:extLst>
      <p:ext uri="{BB962C8B-B14F-4D97-AF65-F5344CB8AC3E}">
        <p14:creationId xmlns:p14="http://schemas.microsoft.com/office/powerpoint/2010/main" val="3989717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382114" cy="369332"/>
          </a:xfrm>
          <a:prstGeom prst="rect">
            <a:avLst/>
          </a:prstGeom>
          <a:noFill/>
        </p:spPr>
        <p:txBody>
          <a:bodyPr wrap="none" rtlCol="0">
            <a:spAutoFit/>
          </a:bodyPr>
          <a:lstStyle/>
          <a:p>
            <a:r>
              <a:rPr lang="en-US" b="1" smtClean="0">
                <a:solidFill>
                  <a:srgbClr val="002060"/>
                </a:solidFill>
              </a:rPr>
              <a:t>Disaster Recovery – Planning Design and Development</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909156" y="2848767"/>
            <a:ext cx="4781550" cy="2447925"/>
          </a:xfrm>
          <a:prstGeom prst="rect">
            <a:avLst/>
          </a:prstGeom>
        </p:spPr>
      </p:pic>
      <p:pic>
        <p:nvPicPr>
          <p:cNvPr id="5" name="Picture 4"/>
          <p:cNvPicPr>
            <a:picLocks noChangeAspect="1"/>
          </p:cNvPicPr>
          <p:nvPr/>
        </p:nvPicPr>
        <p:blipFill>
          <a:blip r:embed="rId4"/>
          <a:stretch>
            <a:fillRect/>
          </a:stretch>
        </p:blipFill>
        <p:spPr>
          <a:xfrm>
            <a:off x="823912" y="1072003"/>
            <a:ext cx="4952039" cy="1362851"/>
          </a:xfrm>
          <a:prstGeom prst="rect">
            <a:avLst/>
          </a:prstGeom>
        </p:spPr>
      </p:pic>
      <p:pic>
        <p:nvPicPr>
          <p:cNvPr id="6" name="Picture 5"/>
          <p:cNvPicPr>
            <a:picLocks noChangeAspect="1"/>
          </p:cNvPicPr>
          <p:nvPr/>
        </p:nvPicPr>
        <p:blipFill>
          <a:blip r:embed="rId5"/>
          <a:stretch>
            <a:fillRect/>
          </a:stretch>
        </p:blipFill>
        <p:spPr>
          <a:xfrm>
            <a:off x="6006398" y="1914968"/>
            <a:ext cx="2085975" cy="3219450"/>
          </a:xfrm>
          <a:prstGeom prst="rect">
            <a:avLst/>
          </a:prstGeom>
        </p:spPr>
      </p:pic>
    </p:spTree>
    <p:extLst>
      <p:ext uri="{BB962C8B-B14F-4D97-AF65-F5344CB8AC3E}">
        <p14:creationId xmlns:p14="http://schemas.microsoft.com/office/powerpoint/2010/main" val="3959055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434145" cy="369332"/>
          </a:xfrm>
          <a:prstGeom prst="rect">
            <a:avLst/>
          </a:prstGeom>
          <a:noFill/>
        </p:spPr>
        <p:txBody>
          <a:bodyPr wrap="none" rtlCol="0">
            <a:spAutoFit/>
          </a:bodyPr>
          <a:lstStyle/>
          <a:p>
            <a:r>
              <a:rPr lang="en-US" b="1" smtClean="0">
                <a:solidFill>
                  <a:srgbClr val="002060"/>
                </a:solidFill>
              </a:rPr>
              <a:t>Incident Response - Terminologies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85787" y="1676400"/>
            <a:ext cx="7972425" cy="3505200"/>
          </a:xfrm>
          <a:prstGeom prst="rect">
            <a:avLst/>
          </a:prstGeom>
        </p:spPr>
      </p:pic>
    </p:spTree>
    <p:extLst>
      <p:ext uri="{BB962C8B-B14F-4D97-AF65-F5344CB8AC3E}">
        <p14:creationId xmlns:p14="http://schemas.microsoft.com/office/powerpoint/2010/main" val="8889912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6120073" cy="369332"/>
          </a:xfrm>
          <a:prstGeom prst="rect">
            <a:avLst/>
          </a:prstGeom>
          <a:noFill/>
        </p:spPr>
        <p:txBody>
          <a:bodyPr wrap="none" rtlCol="0">
            <a:spAutoFit/>
          </a:bodyPr>
          <a:lstStyle/>
          <a:p>
            <a:r>
              <a:rPr lang="en-US" b="1" smtClean="0">
                <a:solidFill>
                  <a:srgbClr val="002060"/>
                </a:solidFill>
              </a:rPr>
              <a:t>Disaster Recovery – Planning Design and Development (contd)</a:t>
            </a:r>
            <a:endParaRPr lang="en-US" b="1">
              <a:solidFill>
                <a:srgbClr val="002060"/>
              </a:solidFill>
            </a:endParaRPr>
          </a:p>
        </p:txBody>
      </p:sp>
      <p:pic>
        <p:nvPicPr>
          <p:cNvPr id="5" name="Picture 4"/>
          <p:cNvPicPr>
            <a:picLocks noChangeAspect="1"/>
          </p:cNvPicPr>
          <p:nvPr/>
        </p:nvPicPr>
        <p:blipFill>
          <a:blip r:embed="rId3"/>
          <a:stretch>
            <a:fillRect/>
          </a:stretch>
        </p:blipFill>
        <p:spPr>
          <a:xfrm>
            <a:off x="704483" y="1120433"/>
            <a:ext cx="7610475" cy="3238500"/>
          </a:xfrm>
          <a:prstGeom prst="rect">
            <a:avLst/>
          </a:prstGeom>
        </p:spPr>
      </p:pic>
    </p:spTree>
    <p:extLst>
      <p:ext uri="{BB962C8B-B14F-4D97-AF65-F5344CB8AC3E}">
        <p14:creationId xmlns:p14="http://schemas.microsoft.com/office/powerpoint/2010/main" val="34347881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6361100" cy="369332"/>
          </a:xfrm>
          <a:prstGeom prst="rect">
            <a:avLst/>
          </a:prstGeom>
          <a:noFill/>
        </p:spPr>
        <p:txBody>
          <a:bodyPr wrap="none" rtlCol="0">
            <a:spAutoFit/>
          </a:bodyPr>
          <a:lstStyle/>
          <a:p>
            <a:r>
              <a:rPr lang="en-US" b="1" smtClean="0">
                <a:solidFill>
                  <a:srgbClr val="002060"/>
                </a:solidFill>
              </a:rPr>
              <a:t>Disaster Recovery Phases – Implementation, Testing and Training</a:t>
            </a:r>
            <a:endParaRPr lang="en-US" b="1">
              <a:solidFill>
                <a:srgbClr val="002060"/>
              </a:solidFill>
            </a:endParaRPr>
          </a:p>
        </p:txBody>
      </p:sp>
      <p:pic>
        <p:nvPicPr>
          <p:cNvPr id="5" name="Picture 4"/>
          <p:cNvPicPr>
            <a:picLocks noChangeAspect="1"/>
          </p:cNvPicPr>
          <p:nvPr/>
        </p:nvPicPr>
        <p:blipFill>
          <a:blip r:embed="rId3"/>
          <a:stretch>
            <a:fillRect/>
          </a:stretch>
        </p:blipFill>
        <p:spPr>
          <a:xfrm>
            <a:off x="704482" y="2254102"/>
            <a:ext cx="7639050" cy="2743200"/>
          </a:xfrm>
          <a:prstGeom prst="rect">
            <a:avLst/>
          </a:prstGeom>
        </p:spPr>
      </p:pic>
      <p:pic>
        <p:nvPicPr>
          <p:cNvPr id="3" name="Picture 2"/>
          <p:cNvPicPr>
            <a:picLocks noChangeAspect="1"/>
          </p:cNvPicPr>
          <p:nvPr/>
        </p:nvPicPr>
        <p:blipFill>
          <a:blip r:embed="rId4"/>
          <a:stretch>
            <a:fillRect/>
          </a:stretch>
        </p:blipFill>
        <p:spPr>
          <a:xfrm>
            <a:off x="704482" y="860496"/>
            <a:ext cx="4704231" cy="1191200"/>
          </a:xfrm>
          <a:prstGeom prst="rect">
            <a:avLst/>
          </a:prstGeom>
        </p:spPr>
      </p:pic>
    </p:spTree>
    <p:extLst>
      <p:ext uri="{BB962C8B-B14F-4D97-AF65-F5344CB8AC3E}">
        <p14:creationId xmlns:p14="http://schemas.microsoft.com/office/powerpoint/2010/main" val="350621974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753109" cy="369332"/>
          </a:xfrm>
          <a:prstGeom prst="rect">
            <a:avLst/>
          </a:prstGeom>
          <a:noFill/>
        </p:spPr>
        <p:txBody>
          <a:bodyPr wrap="none" rtlCol="0">
            <a:spAutoFit/>
          </a:bodyPr>
          <a:lstStyle/>
          <a:p>
            <a:r>
              <a:rPr lang="en-US" b="1" smtClean="0">
                <a:solidFill>
                  <a:srgbClr val="002060"/>
                </a:solidFill>
              </a:rPr>
              <a:t>Types of Testing</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4483" y="793432"/>
            <a:ext cx="6791325" cy="3076575"/>
          </a:xfrm>
          <a:prstGeom prst="rect">
            <a:avLst/>
          </a:prstGeom>
        </p:spPr>
      </p:pic>
      <p:pic>
        <p:nvPicPr>
          <p:cNvPr id="5" name="Picture 4"/>
          <p:cNvPicPr>
            <a:picLocks noChangeAspect="1"/>
          </p:cNvPicPr>
          <p:nvPr/>
        </p:nvPicPr>
        <p:blipFill>
          <a:blip r:embed="rId4"/>
          <a:stretch>
            <a:fillRect/>
          </a:stretch>
        </p:blipFill>
        <p:spPr>
          <a:xfrm>
            <a:off x="657224" y="4005349"/>
            <a:ext cx="7829550" cy="2619375"/>
          </a:xfrm>
          <a:prstGeom prst="rect">
            <a:avLst/>
          </a:prstGeom>
        </p:spPr>
      </p:pic>
    </p:spTree>
    <p:extLst>
      <p:ext uri="{BB962C8B-B14F-4D97-AF65-F5344CB8AC3E}">
        <p14:creationId xmlns:p14="http://schemas.microsoft.com/office/powerpoint/2010/main" val="19505242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38168" cy="369332"/>
          </a:xfrm>
          <a:prstGeom prst="rect">
            <a:avLst/>
          </a:prstGeom>
          <a:noFill/>
        </p:spPr>
        <p:txBody>
          <a:bodyPr wrap="none" rtlCol="0">
            <a:spAutoFit/>
          </a:bodyPr>
          <a:lstStyle/>
          <a:p>
            <a:r>
              <a:rPr lang="en-US" b="1" smtClean="0">
                <a:solidFill>
                  <a:srgbClr val="002060"/>
                </a:solidFill>
              </a:rPr>
              <a:t>Types of Testing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48127" y="1007452"/>
            <a:ext cx="7991475" cy="3295650"/>
          </a:xfrm>
          <a:prstGeom prst="rect">
            <a:avLst/>
          </a:prstGeom>
        </p:spPr>
      </p:pic>
    </p:spTree>
    <p:extLst>
      <p:ext uri="{BB962C8B-B14F-4D97-AF65-F5344CB8AC3E}">
        <p14:creationId xmlns:p14="http://schemas.microsoft.com/office/powerpoint/2010/main" val="16145913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945195" cy="369332"/>
          </a:xfrm>
          <a:prstGeom prst="rect">
            <a:avLst/>
          </a:prstGeom>
          <a:noFill/>
        </p:spPr>
        <p:txBody>
          <a:bodyPr wrap="none" rtlCol="0">
            <a:spAutoFit/>
          </a:bodyPr>
          <a:lstStyle/>
          <a:p>
            <a:r>
              <a:rPr lang="en-US" b="1" smtClean="0">
                <a:solidFill>
                  <a:srgbClr val="002060"/>
                </a:solidFill>
              </a:rPr>
              <a:t>Training</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481011" y="1349420"/>
            <a:ext cx="8286967" cy="1237369"/>
          </a:xfrm>
          <a:prstGeom prst="rect">
            <a:avLst/>
          </a:prstGeom>
        </p:spPr>
      </p:pic>
      <p:pic>
        <p:nvPicPr>
          <p:cNvPr id="5" name="Picture 4"/>
          <p:cNvPicPr>
            <a:picLocks noChangeAspect="1"/>
          </p:cNvPicPr>
          <p:nvPr/>
        </p:nvPicPr>
        <p:blipFill>
          <a:blip r:embed="rId4"/>
          <a:stretch>
            <a:fillRect/>
          </a:stretch>
        </p:blipFill>
        <p:spPr>
          <a:xfrm>
            <a:off x="481012" y="2992866"/>
            <a:ext cx="8648541" cy="1976175"/>
          </a:xfrm>
          <a:prstGeom prst="rect">
            <a:avLst/>
          </a:prstGeom>
        </p:spPr>
      </p:pic>
    </p:spTree>
    <p:extLst>
      <p:ext uri="{BB962C8B-B14F-4D97-AF65-F5344CB8AC3E}">
        <p14:creationId xmlns:p14="http://schemas.microsoft.com/office/powerpoint/2010/main" val="22345475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957459" cy="369332"/>
          </a:xfrm>
          <a:prstGeom prst="rect">
            <a:avLst/>
          </a:prstGeom>
          <a:noFill/>
        </p:spPr>
        <p:txBody>
          <a:bodyPr wrap="none" rtlCol="0">
            <a:spAutoFit/>
          </a:bodyPr>
          <a:lstStyle/>
          <a:p>
            <a:r>
              <a:rPr lang="en-US" b="1" smtClean="0">
                <a:solidFill>
                  <a:srgbClr val="002060"/>
                </a:solidFill>
              </a:rPr>
              <a:t>Perimeter Security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42523" y="1259645"/>
            <a:ext cx="3857625" cy="2819400"/>
          </a:xfrm>
          <a:prstGeom prst="rect">
            <a:avLst/>
          </a:prstGeom>
        </p:spPr>
      </p:pic>
      <p:pic>
        <p:nvPicPr>
          <p:cNvPr id="3" name="Picture 2"/>
          <p:cNvPicPr>
            <a:picLocks noChangeAspect="1"/>
          </p:cNvPicPr>
          <p:nvPr/>
        </p:nvPicPr>
        <p:blipFill>
          <a:blip r:embed="rId4"/>
          <a:stretch>
            <a:fillRect/>
          </a:stretch>
        </p:blipFill>
        <p:spPr>
          <a:xfrm>
            <a:off x="4700148" y="1259645"/>
            <a:ext cx="4133850" cy="4391025"/>
          </a:xfrm>
          <a:prstGeom prst="rect">
            <a:avLst/>
          </a:prstGeom>
        </p:spPr>
      </p:pic>
    </p:spTree>
    <p:extLst>
      <p:ext uri="{BB962C8B-B14F-4D97-AF65-F5344CB8AC3E}">
        <p14:creationId xmlns:p14="http://schemas.microsoft.com/office/powerpoint/2010/main" val="16270418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933654" cy="369332"/>
          </a:xfrm>
          <a:prstGeom prst="rect">
            <a:avLst/>
          </a:prstGeom>
          <a:noFill/>
        </p:spPr>
        <p:txBody>
          <a:bodyPr wrap="none" rtlCol="0">
            <a:spAutoFit/>
          </a:bodyPr>
          <a:lstStyle/>
          <a:p>
            <a:r>
              <a:rPr lang="en-US" b="1" smtClean="0">
                <a:solidFill>
                  <a:srgbClr val="002060"/>
                </a:solidFill>
              </a:rPr>
              <a:t>Barriers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71500" y="1962150"/>
            <a:ext cx="8001000" cy="2933700"/>
          </a:xfrm>
          <a:prstGeom prst="rect">
            <a:avLst/>
          </a:prstGeom>
        </p:spPr>
      </p:pic>
    </p:spTree>
    <p:extLst>
      <p:ext uri="{BB962C8B-B14F-4D97-AF65-F5344CB8AC3E}">
        <p14:creationId xmlns:p14="http://schemas.microsoft.com/office/powerpoint/2010/main" val="3763788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828881" cy="369332"/>
          </a:xfrm>
          <a:prstGeom prst="rect">
            <a:avLst/>
          </a:prstGeom>
          <a:noFill/>
        </p:spPr>
        <p:txBody>
          <a:bodyPr wrap="none" rtlCol="0">
            <a:spAutoFit/>
          </a:bodyPr>
          <a:lstStyle/>
          <a:p>
            <a:r>
              <a:rPr lang="en-US" b="1" smtClean="0">
                <a:solidFill>
                  <a:srgbClr val="002060"/>
                </a:solidFill>
              </a:rPr>
              <a:t>Fences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33437" y="1662112"/>
            <a:ext cx="7477125" cy="3533775"/>
          </a:xfrm>
          <a:prstGeom prst="rect">
            <a:avLst/>
          </a:prstGeom>
        </p:spPr>
      </p:pic>
    </p:spTree>
    <p:extLst>
      <p:ext uri="{BB962C8B-B14F-4D97-AF65-F5344CB8AC3E}">
        <p14:creationId xmlns:p14="http://schemas.microsoft.com/office/powerpoint/2010/main" val="6862986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727956" cy="369332"/>
          </a:xfrm>
          <a:prstGeom prst="rect">
            <a:avLst/>
          </a:prstGeom>
          <a:noFill/>
        </p:spPr>
        <p:txBody>
          <a:bodyPr wrap="none" rtlCol="0">
            <a:spAutoFit/>
          </a:bodyPr>
          <a:lstStyle/>
          <a:p>
            <a:r>
              <a:rPr lang="en-US" b="1" smtClean="0">
                <a:solidFill>
                  <a:srgbClr val="002060"/>
                </a:solidFill>
              </a:rPr>
              <a:t>Gates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76250" y="1833562"/>
            <a:ext cx="8191500" cy="3190875"/>
          </a:xfrm>
          <a:prstGeom prst="rect">
            <a:avLst/>
          </a:prstGeom>
        </p:spPr>
      </p:pic>
    </p:spTree>
    <p:extLst>
      <p:ext uri="{BB962C8B-B14F-4D97-AF65-F5344CB8AC3E}">
        <p14:creationId xmlns:p14="http://schemas.microsoft.com/office/powerpoint/2010/main" val="24348029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943224" cy="369332"/>
          </a:xfrm>
          <a:prstGeom prst="rect">
            <a:avLst/>
          </a:prstGeom>
          <a:noFill/>
        </p:spPr>
        <p:txBody>
          <a:bodyPr wrap="none" rtlCol="0">
            <a:spAutoFit/>
          </a:bodyPr>
          <a:lstStyle/>
          <a:p>
            <a:r>
              <a:rPr lang="en-US" b="1" smtClean="0">
                <a:solidFill>
                  <a:srgbClr val="002060"/>
                </a:solidFill>
              </a:rPr>
              <a:t>Walls and Bollards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0087" y="1885950"/>
            <a:ext cx="7743825" cy="3086100"/>
          </a:xfrm>
          <a:prstGeom prst="rect">
            <a:avLst/>
          </a:prstGeom>
        </p:spPr>
      </p:pic>
    </p:spTree>
    <p:extLst>
      <p:ext uri="{BB962C8B-B14F-4D97-AF65-F5344CB8AC3E}">
        <p14:creationId xmlns:p14="http://schemas.microsoft.com/office/powerpoint/2010/main" val="3575706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633350" cy="369332"/>
          </a:xfrm>
          <a:prstGeom prst="rect">
            <a:avLst/>
          </a:prstGeom>
          <a:noFill/>
        </p:spPr>
        <p:txBody>
          <a:bodyPr wrap="none" rtlCol="0">
            <a:spAutoFit/>
          </a:bodyPr>
          <a:lstStyle/>
          <a:p>
            <a:r>
              <a:rPr lang="en-US" b="1" smtClean="0">
                <a:solidFill>
                  <a:srgbClr val="002060"/>
                </a:solidFill>
              </a:rPr>
              <a:t>Incident Response - Goals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62000" y="1709737"/>
            <a:ext cx="7620000" cy="3438525"/>
          </a:xfrm>
          <a:prstGeom prst="rect">
            <a:avLst/>
          </a:prstGeom>
        </p:spPr>
      </p:pic>
    </p:spTree>
    <p:extLst>
      <p:ext uri="{BB962C8B-B14F-4D97-AF65-F5344CB8AC3E}">
        <p14:creationId xmlns:p14="http://schemas.microsoft.com/office/powerpoint/2010/main" val="11447480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86322" cy="369332"/>
          </a:xfrm>
          <a:prstGeom prst="rect">
            <a:avLst/>
          </a:prstGeom>
          <a:noFill/>
        </p:spPr>
        <p:txBody>
          <a:bodyPr wrap="none" rtlCol="0">
            <a:spAutoFit/>
          </a:bodyPr>
          <a:lstStyle/>
          <a:p>
            <a:r>
              <a:rPr lang="en-US" b="1" smtClean="0">
                <a:solidFill>
                  <a:srgbClr val="002060"/>
                </a:solidFill>
              </a:rPr>
              <a:t>Lighting Systems - Types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343025" y="1614487"/>
            <a:ext cx="6457950" cy="3629025"/>
          </a:xfrm>
          <a:prstGeom prst="rect">
            <a:avLst/>
          </a:prstGeom>
        </p:spPr>
      </p:pic>
    </p:spTree>
    <p:extLst>
      <p:ext uri="{BB962C8B-B14F-4D97-AF65-F5344CB8AC3E}">
        <p14:creationId xmlns:p14="http://schemas.microsoft.com/office/powerpoint/2010/main" val="2675040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589153" cy="369332"/>
          </a:xfrm>
          <a:prstGeom prst="rect">
            <a:avLst/>
          </a:prstGeom>
          <a:noFill/>
        </p:spPr>
        <p:txBody>
          <a:bodyPr wrap="none" rtlCol="0">
            <a:spAutoFit/>
          </a:bodyPr>
          <a:lstStyle/>
          <a:p>
            <a:r>
              <a:rPr lang="en-US" b="1" smtClean="0">
                <a:solidFill>
                  <a:srgbClr val="002060"/>
                </a:solidFill>
              </a:rPr>
              <a:t>Types of Lights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343025" y="1690687"/>
            <a:ext cx="6457950" cy="3476625"/>
          </a:xfrm>
          <a:prstGeom prst="rect">
            <a:avLst/>
          </a:prstGeom>
        </p:spPr>
      </p:pic>
    </p:spTree>
    <p:extLst>
      <p:ext uri="{BB962C8B-B14F-4D97-AF65-F5344CB8AC3E}">
        <p14:creationId xmlns:p14="http://schemas.microsoft.com/office/powerpoint/2010/main" val="40224697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823209" cy="369332"/>
          </a:xfrm>
          <a:prstGeom prst="rect">
            <a:avLst/>
          </a:prstGeom>
          <a:noFill/>
        </p:spPr>
        <p:txBody>
          <a:bodyPr wrap="none" rtlCol="0">
            <a:spAutoFit/>
          </a:bodyPr>
          <a:lstStyle/>
          <a:p>
            <a:r>
              <a:rPr lang="en-US" b="1" smtClean="0">
                <a:solidFill>
                  <a:srgbClr val="002060"/>
                </a:solidFill>
              </a:rPr>
              <a:t>Building and Inside Security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61975" y="1681162"/>
            <a:ext cx="8020050" cy="3495675"/>
          </a:xfrm>
          <a:prstGeom prst="rect">
            <a:avLst/>
          </a:prstGeom>
        </p:spPr>
      </p:pic>
    </p:spTree>
    <p:extLst>
      <p:ext uri="{BB962C8B-B14F-4D97-AF65-F5344CB8AC3E}">
        <p14:creationId xmlns:p14="http://schemas.microsoft.com/office/powerpoint/2010/main" val="21297337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62112" y="2500312"/>
            <a:ext cx="5819775" cy="1857375"/>
          </a:xfrm>
          <a:prstGeom prst="rect">
            <a:avLst/>
          </a:prstGeom>
        </p:spPr>
      </p:pic>
    </p:spTree>
    <p:extLst>
      <p:ext uri="{BB962C8B-B14F-4D97-AF65-F5344CB8AC3E}">
        <p14:creationId xmlns:p14="http://schemas.microsoft.com/office/powerpoint/2010/main" val="22185114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0062" y="2076450"/>
            <a:ext cx="8143875" cy="2705100"/>
          </a:xfrm>
          <a:prstGeom prst="rect">
            <a:avLst/>
          </a:prstGeom>
        </p:spPr>
      </p:pic>
    </p:spTree>
    <p:extLst>
      <p:ext uri="{BB962C8B-B14F-4D97-AF65-F5344CB8AC3E}">
        <p14:creationId xmlns:p14="http://schemas.microsoft.com/office/powerpoint/2010/main" val="26464597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0050" y="1466850"/>
            <a:ext cx="8343900" cy="3924300"/>
          </a:xfrm>
          <a:prstGeom prst="rect">
            <a:avLst/>
          </a:prstGeom>
        </p:spPr>
      </p:pic>
    </p:spTree>
    <p:extLst>
      <p:ext uri="{BB962C8B-B14F-4D97-AF65-F5344CB8AC3E}">
        <p14:creationId xmlns:p14="http://schemas.microsoft.com/office/powerpoint/2010/main" val="410854639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2033587"/>
            <a:ext cx="8229600" cy="2790825"/>
          </a:xfrm>
          <a:prstGeom prst="rect">
            <a:avLst/>
          </a:prstGeom>
        </p:spPr>
      </p:pic>
    </p:spTree>
    <p:extLst>
      <p:ext uri="{BB962C8B-B14F-4D97-AF65-F5344CB8AC3E}">
        <p14:creationId xmlns:p14="http://schemas.microsoft.com/office/powerpoint/2010/main" val="6848187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8625" y="1438275"/>
            <a:ext cx="8286750" cy="3981450"/>
          </a:xfrm>
          <a:prstGeom prst="rect">
            <a:avLst/>
          </a:prstGeom>
        </p:spPr>
      </p:pic>
    </p:spTree>
    <p:extLst>
      <p:ext uri="{BB962C8B-B14F-4D97-AF65-F5344CB8AC3E}">
        <p14:creationId xmlns:p14="http://schemas.microsoft.com/office/powerpoint/2010/main" val="33967252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1487" y="2033587"/>
            <a:ext cx="8201025" cy="2790825"/>
          </a:xfrm>
          <a:prstGeom prst="rect">
            <a:avLst/>
          </a:prstGeom>
        </p:spPr>
      </p:pic>
    </p:spTree>
    <p:extLst>
      <p:ext uri="{BB962C8B-B14F-4D97-AF65-F5344CB8AC3E}">
        <p14:creationId xmlns:p14="http://schemas.microsoft.com/office/powerpoint/2010/main" val="13432474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6725" y="1447800"/>
            <a:ext cx="8210550" cy="3962400"/>
          </a:xfrm>
          <a:prstGeom prst="rect">
            <a:avLst/>
          </a:prstGeom>
        </p:spPr>
      </p:pic>
    </p:spTree>
    <p:extLst>
      <p:ext uri="{BB962C8B-B14F-4D97-AF65-F5344CB8AC3E}">
        <p14:creationId xmlns:p14="http://schemas.microsoft.com/office/powerpoint/2010/main" val="3630143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88374" cy="369332"/>
          </a:xfrm>
          <a:prstGeom prst="rect">
            <a:avLst/>
          </a:prstGeom>
          <a:noFill/>
        </p:spPr>
        <p:txBody>
          <a:bodyPr wrap="none" rtlCol="0">
            <a:spAutoFit/>
          </a:bodyPr>
          <a:lstStyle/>
          <a:p>
            <a:r>
              <a:rPr lang="en-US" b="1" smtClean="0">
                <a:solidFill>
                  <a:srgbClr val="002060"/>
                </a:solidFill>
              </a:rPr>
              <a:t>Incident Response Team</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47725" y="1590675"/>
            <a:ext cx="7448550" cy="3676650"/>
          </a:xfrm>
          <a:prstGeom prst="rect">
            <a:avLst/>
          </a:prstGeom>
        </p:spPr>
      </p:pic>
    </p:spTree>
    <p:extLst>
      <p:ext uri="{BB962C8B-B14F-4D97-AF65-F5344CB8AC3E}">
        <p14:creationId xmlns:p14="http://schemas.microsoft.com/office/powerpoint/2010/main" val="26009572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8150" y="2014537"/>
            <a:ext cx="8267700" cy="2828925"/>
          </a:xfrm>
          <a:prstGeom prst="rect">
            <a:avLst/>
          </a:prstGeom>
        </p:spPr>
      </p:pic>
    </p:spTree>
    <p:extLst>
      <p:ext uri="{BB962C8B-B14F-4D97-AF65-F5344CB8AC3E}">
        <p14:creationId xmlns:p14="http://schemas.microsoft.com/office/powerpoint/2010/main" val="24241413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1487" y="1443037"/>
            <a:ext cx="8201025" cy="3971925"/>
          </a:xfrm>
          <a:prstGeom prst="rect">
            <a:avLst/>
          </a:prstGeom>
        </p:spPr>
      </p:pic>
    </p:spTree>
    <p:extLst>
      <p:ext uri="{BB962C8B-B14F-4D97-AF65-F5344CB8AC3E}">
        <p14:creationId xmlns:p14="http://schemas.microsoft.com/office/powerpoint/2010/main" val="28785548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012" y="2085975"/>
            <a:ext cx="8181975" cy="2686050"/>
          </a:xfrm>
          <a:prstGeom prst="rect">
            <a:avLst/>
          </a:prstGeom>
        </p:spPr>
      </p:pic>
    </p:spTree>
    <p:extLst>
      <p:ext uri="{BB962C8B-B14F-4D97-AF65-F5344CB8AC3E}">
        <p14:creationId xmlns:p14="http://schemas.microsoft.com/office/powerpoint/2010/main" val="38091167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2437" y="1443037"/>
            <a:ext cx="8239125" cy="3971925"/>
          </a:xfrm>
          <a:prstGeom prst="rect">
            <a:avLst/>
          </a:prstGeom>
        </p:spPr>
      </p:pic>
    </p:spTree>
    <p:extLst>
      <p:ext uri="{BB962C8B-B14F-4D97-AF65-F5344CB8AC3E}">
        <p14:creationId xmlns:p14="http://schemas.microsoft.com/office/powerpoint/2010/main" val="6883558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587" y="2047875"/>
            <a:ext cx="8124825" cy="2762250"/>
          </a:xfrm>
          <a:prstGeom prst="rect">
            <a:avLst/>
          </a:prstGeom>
        </p:spPr>
      </p:pic>
    </p:spTree>
    <p:extLst>
      <p:ext uri="{BB962C8B-B14F-4D97-AF65-F5344CB8AC3E}">
        <p14:creationId xmlns:p14="http://schemas.microsoft.com/office/powerpoint/2010/main" val="22497175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2912" y="1466850"/>
            <a:ext cx="8258175" cy="3924300"/>
          </a:xfrm>
          <a:prstGeom prst="rect">
            <a:avLst/>
          </a:prstGeom>
        </p:spPr>
      </p:pic>
    </p:spTree>
    <p:extLst>
      <p:ext uri="{BB962C8B-B14F-4D97-AF65-F5344CB8AC3E}">
        <p14:creationId xmlns:p14="http://schemas.microsoft.com/office/powerpoint/2010/main" val="35380403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6725" y="2062162"/>
            <a:ext cx="8210550" cy="2733675"/>
          </a:xfrm>
          <a:prstGeom prst="rect">
            <a:avLst/>
          </a:prstGeom>
        </p:spPr>
      </p:pic>
    </p:spTree>
    <p:extLst>
      <p:ext uri="{BB962C8B-B14F-4D97-AF65-F5344CB8AC3E}">
        <p14:creationId xmlns:p14="http://schemas.microsoft.com/office/powerpoint/2010/main" val="2458745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1962" y="1476375"/>
            <a:ext cx="8220075" cy="3905250"/>
          </a:xfrm>
          <a:prstGeom prst="rect">
            <a:avLst/>
          </a:prstGeom>
        </p:spPr>
      </p:pic>
    </p:spTree>
    <p:extLst>
      <p:ext uri="{BB962C8B-B14F-4D97-AF65-F5344CB8AC3E}">
        <p14:creationId xmlns:p14="http://schemas.microsoft.com/office/powerpoint/2010/main" val="301676697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1962" y="2047875"/>
            <a:ext cx="8220075" cy="2762250"/>
          </a:xfrm>
          <a:prstGeom prst="rect">
            <a:avLst/>
          </a:prstGeom>
        </p:spPr>
      </p:pic>
    </p:spTree>
    <p:extLst>
      <p:ext uri="{BB962C8B-B14F-4D97-AF65-F5344CB8AC3E}">
        <p14:creationId xmlns:p14="http://schemas.microsoft.com/office/powerpoint/2010/main" val="16863671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1433512"/>
            <a:ext cx="8153400" cy="3990975"/>
          </a:xfrm>
          <a:prstGeom prst="rect">
            <a:avLst/>
          </a:prstGeom>
        </p:spPr>
      </p:pic>
    </p:spTree>
    <p:extLst>
      <p:ext uri="{BB962C8B-B14F-4D97-AF65-F5344CB8AC3E}">
        <p14:creationId xmlns:p14="http://schemas.microsoft.com/office/powerpoint/2010/main" val="1691800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646</TotalTime>
  <Words>11634</Words>
  <Application>Microsoft Office PowerPoint</Application>
  <PresentationFormat>On-screen Show (4:3)</PresentationFormat>
  <Paragraphs>1084</Paragraphs>
  <Slides>141</Slides>
  <Notes>141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141</vt:i4>
      </vt:variant>
    </vt:vector>
  </HeadingPairs>
  <TitlesOfParts>
    <vt:vector size="145" baseType="lpstr">
      <vt:lpstr>Arial</vt:lpstr>
      <vt:lpstr>Calibri</vt:lpstr>
      <vt:lpstr>Calibri Light</vt:lpstr>
      <vt:lpstr>Office Theme</vt:lpstr>
      <vt:lpstr>Domain 7 – Security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Wipro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Vineet Aggarwal (WT01 - Finance - Wipro Corporate)</dc:creator>
  <cp:lastModifiedBy>Vineet Aggarwal (BAS)</cp:lastModifiedBy>
  <cp:revision>95</cp:revision>
  <dcterms:created xsi:type="dcterms:W3CDTF">2015-11-13T08:37:05Z</dcterms:created>
  <dcterms:modified xsi:type="dcterms:W3CDTF">2016-10-15T11:41:36Z</dcterms:modified>
</cp:coreProperties>
</file>