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1" r:id="rId1"/>
  </p:sldMasterIdLst>
  <p:notesMasterIdLst>
    <p:notesMasterId r:id="rId51"/>
  </p:notesMasterIdLst>
  <p:sldIdLst>
    <p:sldId id="256" r:id="rId2"/>
    <p:sldId id="505" r:id="rId3"/>
    <p:sldId id="506" r:id="rId4"/>
    <p:sldId id="784" r:id="rId5"/>
    <p:sldId id="785" r:id="rId6"/>
    <p:sldId id="786" r:id="rId7"/>
    <p:sldId id="787" r:id="rId8"/>
    <p:sldId id="788" r:id="rId9"/>
    <p:sldId id="789" r:id="rId10"/>
    <p:sldId id="791" r:id="rId11"/>
    <p:sldId id="792" r:id="rId12"/>
    <p:sldId id="793" r:id="rId13"/>
    <p:sldId id="794" r:id="rId14"/>
    <p:sldId id="795" r:id="rId15"/>
    <p:sldId id="796" r:id="rId16"/>
    <p:sldId id="797" r:id="rId17"/>
    <p:sldId id="798" r:id="rId18"/>
    <p:sldId id="799" r:id="rId19"/>
    <p:sldId id="801" r:id="rId20"/>
    <p:sldId id="804" r:id="rId21"/>
    <p:sldId id="851" r:id="rId22"/>
    <p:sldId id="852" r:id="rId23"/>
    <p:sldId id="805" r:id="rId24"/>
    <p:sldId id="806" r:id="rId25"/>
    <p:sldId id="807" r:id="rId26"/>
    <p:sldId id="808" r:id="rId27"/>
    <p:sldId id="810" r:id="rId28"/>
    <p:sldId id="853" r:id="rId29"/>
    <p:sldId id="555" r:id="rId30"/>
    <p:sldId id="556" r:id="rId31"/>
    <p:sldId id="783" r:id="rId32"/>
    <p:sldId id="855" r:id="rId33"/>
    <p:sldId id="856" r:id="rId34"/>
    <p:sldId id="857" r:id="rId35"/>
    <p:sldId id="858" r:id="rId36"/>
    <p:sldId id="859" r:id="rId37"/>
    <p:sldId id="860" r:id="rId38"/>
    <p:sldId id="861" r:id="rId39"/>
    <p:sldId id="862" r:id="rId40"/>
    <p:sldId id="863" r:id="rId41"/>
    <p:sldId id="864" r:id="rId42"/>
    <p:sldId id="865" r:id="rId43"/>
    <p:sldId id="866" r:id="rId44"/>
    <p:sldId id="867" r:id="rId45"/>
    <p:sldId id="868" r:id="rId46"/>
    <p:sldId id="869" r:id="rId47"/>
    <p:sldId id="870" r:id="rId48"/>
    <p:sldId id="573" r:id="rId49"/>
    <p:sldId id="430"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42D"/>
    <a:srgbClr val="4D4E5C"/>
    <a:srgbClr val="FFC000"/>
    <a:srgbClr val="F37441"/>
    <a:srgbClr val="AAABB8"/>
    <a:srgbClr val="C64802"/>
    <a:srgbClr val="FFD545"/>
    <a:srgbClr val="F7DB8D"/>
    <a:srgbClr val="FDB93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79536" autoAdjust="0"/>
  </p:normalViewPr>
  <p:slideViewPr>
    <p:cSldViewPr snapToGrid="0">
      <p:cViewPr varScale="1">
        <p:scale>
          <a:sx n="68" d="100"/>
          <a:sy n="68" d="100"/>
        </p:scale>
        <p:origin x="1212" y="66"/>
      </p:cViewPr>
      <p:guideLst>
        <p:guide orient="horz" pos="2160"/>
        <p:guide pos="5232"/>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2418-5498-496B-9B3E-912B9D6443B9}" type="datetimeFigureOut">
              <a:rPr lang="en-US" smtClean="0"/>
              <a:t>10/15/2016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5EBE-E194-4A8A-BBBE-6B90DE9885F5}" type="slidenum">
              <a:rPr lang="en-US" smtClean="0"/>
              <a:t>‹#›</a:t>
            </a:fld>
            <a:endParaRPr lang="en-US"/>
          </a:p>
        </p:txBody>
      </p:sp>
    </p:spTree>
    <p:extLst>
      <p:ext uri="{BB962C8B-B14F-4D97-AF65-F5344CB8AC3E}">
        <p14:creationId xmlns:p14="http://schemas.microsoft.com/office/powerpoint/2010/main" val="363570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below and following notes on the template slides are to guide you only. In your final presentation, you may delete these notes and add relevant notes if any.</a:t>
            </a:r>
            <a:endParaRPr lang="en-US" dirty="0" smtClean="0"/>
          </a:p>
          <a:p>
            <a:endParaRPr lang="en-US" b="1" dirty="0" smtClean="0"/>
          </a:p>
          <a:p>
            <a:r>
              <a:rPr lang="en-US" b="1" dirty="0" smtClean="0"/>
              <a:t>Title slide:</a:t>
            </a:r>
          </a:p>
          <a:p>
            <a:r>
              <a:rPr lang="en-US" dirty="0" smtClean="0"/>
              <a:t>Title</a:t>
            </a:r>
            <a:r>
              <a:rPr lang="en-US" baseline="0" dirty="0" smtClean="0"/>
              <a:t> </a:t>
            </a:r>
            <a:r>
              <a:rPr lang="en-US" dirty="0" smtClean="0"/>
              <a:t>– should not exceed</a:t>
            </a:r>
            <a:r>
              <a:rPr lang="en-US" baseline="0" dirty="0" smtClean="0"/>
              <a:t> beyond 3 lines, font size 30-34, Arial Headings </a:t>
            </a:r>
          </a:p>
          <a:p>
            <a:r>
              <a:rPr lang="en-US" baseline="0" dirty="0" smtClean="0"/>
              <a:t>(Font size for the title of the PPT can vary between 30-34, Arial Headings, Bold depending on the amount of text, however should not be smaller than 30 font size)</a:t>
            </a:r>
            <a:endParaRPr lang="en-US" dirty="0" smtClean="0"/>
          </a:p>
          <a:p>
            <a:r>
              <a:rPr lang="en-US" dirty="0" smtClean="0"/>
              <a:t>Name should not exceed beyond 1 line, Designation; font size to remain</a:t>
            </a:r>
            <a:r>
              <a:rPr lang="en-US" baseline="0" dirty="0" smtClean="0"/>
              <a:t> at </a:t>
            </a:r>
            <a:r>
              <a:rPr lang="en-US" dirty="0" smtClean="0"/>
              <a:t>18, Arial Headings</a:t>
            </a:r>
          </a:p>
          <a:p>
            <a:r>
              <a:rPr lang="en-US" dirty="0" smtClean="0"/>
              <a:t>Please</a:t>
            </a:r>
            <a:r>
              <a:rPr lang="en-US" baseline="0" dirty="0" smtClean="0"/>
              <a:t> keep the title slide simple, just the logo, title and name and designation to appear. No other graphic elements or any design, photograph, image can be added to this slide, alignment to remain the same</a:t>
            </a:r>
            <a:endParaRPr lang="en-US" dirty="0" smtClean="0"/>
          </a:p>
        </p:txBody>
      </p:sp>
      <p:sp>
        <p:nvSpPr>
          <p:cNvPr id="4" name="Slide Number Placeholder 3"/>
          <p:cNvSpPr>
            <a:spLocks noGrp="1"/>
          </p:cNvSpPr>
          <p:nvPr>
            <p:ph type="sldNum" sz="quarter" idx="10"/>
          </p:nvPr>
        </p:nvSpPr>
        <p:spPr/>
        <p:txBody>
          <a:bodyPr/>
          <a:lstStyle/>
          <a:p>
            <a:fld id="{DBDA5EBE-E194-4A8A-BBBE-6B90DE9885F5}" type="slidenum">
              <a:rPr lang="en-US" smtClean="0"/>
              <a:t>1</a:t>
            </a:fld>
            <a:endParaRPr lang="en-US"/>
          </a:p>
        </p:txBody>
      </p:sp>
    </p:spTree>
    <p:extLst>
      <p:ext uri="{BB962C8B-B14F-4D97-AF65-F5344CB8AC3E}">
        <p14:creationId xmlns:p14="http://schemas.microsoft.com/office/powerpoint/2010/main" val="9197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a:t>
            </a:fld>
            <a:endParaRPr lang="en-US"/>
          </a:p>
        </p:txBody>
      </p:sp>
    </p:spTree>
    <p:extLst>
      <p:ext uri="{BB962C8B-B14F-4D97-AF65-F5344CB8AC3E}">
        <p14:creationId xmlns:p14="http://schemas.microsoft.com/office/powerpoint/2010/main" val="103318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a:t>
            </a:fld>
            <a:endParaRPr lang="en-US"/>
          </a:p>
        </p:txBody>
      </p:sp>
    </p:spTree>
    <p:extLst>
      <p:ext uri="{BB962C8B-B14F-4D97-AF65-F5344CB8AC3E}">
        <p14:creationId xmlns:p14="http://schemas.microsoft.com/office/powerpoint/2010/main" val="12223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a:t>
            </a:fld>
            <a:endParaRPr lang="en-US"/>
          </a:p>
        </p:txBody>
      </p:sp>
    </p:spTree>
    <p:extLst>
      <p:ext uri="{BB962C8B-B14F-4D97-AF65-F5344CB8AC3E}">
        <p14:creationId xmlns:p14="http://schemas.microsoft.com/office/powerpoint/2010/main" val="117053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a:t>
            </a:fld>
            <a:endParaRPr lang="en-US"/>
          </a:p>
        </p:txBody>
      </p:sp>
    </p:spTree>
    <p:extLst>
      <p:ext uri="{BB962C8B-B14F-4D97-AF65-F5344CB8AC3E}">
        <p14:creationId xmlns:p14="http://schemas.microsoft.com/office/powerpoint/2010/main" val="2442944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a:t>
            </a:fld>
            <a:endParaRPr lang="en-US"/>
          </a:p>
        </p:txBody>
      </p:sp>
    </p:spTree>
    <p:extLst>
      <p:ext uri="{BB962C8B-B14F-4D97-AF65-F5344CB8AC3E}">
        <p14:creationId xmlns:p14="http://schemas.microsoft.com/office/powerpoint/2010/main" val="46836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a:t>
            </a:fld>
            <a:endParaRPr lang="en-US"/>
          </a:p>
        </p:txBody>
      </p:sp>
    </p:spTree>
    <p:extLst>
      <p:ext uri="{BB962C8B-B14F-4D97-AF65-F5344CB8AC3E}">
        <p14:creationId xmlns:p14="http://schemas.microsoft.com/office/powerpoint/2010/main" val="309573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16</a:t>
            </a:fld>
            <a:endParaRPr lang="en-US"/>
          </a:p>
        </p:txBody>
      </p:sp>
    </p:spTree>
    <p:extLst>
      <p:ext uri="{BB962C8B-B14F-4D97-AF65-F5344CB8AC3E}">
        <p14:creationId xmlns:p14="http://schemas.microsoft.com/office/powerpoint/2010/main" val="2435354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17</a:t>
            </a:fld>
            <a:endParaRPr lang="en-US"/>
          </a:p>
        </p:txBody>
      </p:sp>
    </p:spTree>
    <p:extLst>
      <p:ext uri="{BB962C8B-B14F-4D97-AF65-F5344CB8AC3E}">
        <p14:creationId xmlns:p14="http://schemas.microsoft.com/office/powerpoint/2010/main" val="254511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18</a:t>
            </a:fld>
            <a:endParaRPr lang="en-US"/>
          </a:p>
        </p:txBody>
      </p:sp>
    </p:spTree>
    <p:extLst>
      <p:ext uri="{BB962C8B-B14F-4D97-AF65-F5344CB8AC3E}">
        <p14:creationId xmlns:p14="http://schemas.microsoft.com/office/powerpoint/2010/main" val="68066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19</a:t>
            </a:fld>
            <a:endParaRPr lang="en-US"/>
          </a:p>
        </p:txBody>
      </p:sp>
    </p:spTree>
    <p:extLst>
      <p:ext uri="{BB962C8B-B14F-4D97-AF65-F5344CB8AC3E}">
        <p14:creationId xmlns:p14="http://schemas.microsoft.com/office/powerpoint/2010/main" val="225742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a:t>
            </a:fld>
            <a:endParaRPr lang="en-US"/>
          </a:p>
        </p:txBody>
      </p:sp>
    </p:spTree>
    <p:extLst>
      <p:ext uri="{BB962C8B-B14F-4D97-AF65-F5344CB8AC3E}">
        <p14:creationId xmlns:p14="http://schemas.microsoft.com/office/powerpoint/2010/main" val="167255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20</a:t>
            </a:fld>
            <a:endParaRPr lang="en-US"/>
          </a:p>
        </p:txBody>
      </p:sp>
    </p:spTree>
    <p:extLst>
      <p:ext uri="{BB962C8B-B14F-4D97-AF65-F5344CB8AC3E}">
        <p14:creationId xmlns:p14="http://schemas.microsoft.com/office/powerpoint/2010/main" val="2844596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21</a:t>
            </a:fld>
            <a:endParaRPr lang="en-US"/>
          </a:p>
        </p:txBody>
      </p:sp>
    </p:spTree>
    <p:extLst>
      <p:ext uri="{BB962C8B-B14F-4D97-AF65-F5344CB8AC3E}">
        <p14:creationId xmlns:p14="http://schemas.microsoft.com/office/powerpoint/2010/main" val="254850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22</a:t>
            </a:fld>
            <a:endParaRPr lang="en-US"/>
          </a:p>
        </p:txBody>
      </p:sp>
    </p:spTree>
    <p:extLst>
      <p:ext uri="{BB962C8B-B14F-4D97-AF65-F5344CB8AC3E}">
        <p14:creationId xmlns:p14="http://schemas.microsoft.com/office/powerpoint/2010/main" val="3355310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23</a:t>
            </a:fld>
            <a:endParaRPr lang="en-US"/>
          </a:p>
        </p:txBody>
      </p:sp>
    </p:spTree>
    <p:extLst>
      <p:ext uri="{BB962C8B-B14F-4D97-AF65-F5344CB8AC3E}">
        <p14:creationId xmlns:p14="http://schemas.microsoft.com/office/powerpoint/2010/main" val="946449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24</a:t>
            </a:fld>
            <a:endParaRPr lang="en-US"/>
          </a:p>
        </p:txBody>
      </p:sp>
    </p:spTree>
    <p:extLst>
      <p:ext uri="{BB962C8B-B14F-4D97-AF65-F5344CB8AC3E}">
        <p14:creationId xmlns:p14="http://schemas.microsoft.com/office/powerpoint/2010/main" val="2458466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25</a:t>
            </a:fld>
            <a:endParaRPr lang="en-US"/>
          </a:p>
        </p:txBody>
      </p:sp>
    </p:spTree>
    <p:extLst>
      <p:ext uri="{BB962C8B-B14F-4D97-AF65-F5344CB8AC3E}">
        <p14:creationId xmlns:p14="http://schemas.microsoft.com/office/powerpoint/2010/main" val="2227587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26</a:t>
            </a:fld>
            <a:endParaRPr lang="en-US"/>
          </a:p>
        </p:txBody>
      </p:sp>
    </p:spTree>
    <p:extLst>
      <p:ext uri="{BB962C8B-B14F-4D97-AF65-F5344CB8AC3E}">
        <p14:creationId xmlns:p14="http://schemas.microsoft.com/office/powerpoint/2010/main" val="235665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27</a:t>
            </a:fld>
            <a:endParaRPr lang="en-US"/>
          </a:p>
        </p:txBody>
      </p:sp>
    </p:spTree>
    <p:extLst>
      <p:ext uri="{BB962C8B-B14F-4D97-AF65-F5344CB8AC3E}">
        <p14:creationId xmlns:p14="http://schemas.microsoft.com/office/powerpoint/2010/main" val="1529197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28</a:t>
            </a:fld>
            <a:endParaRPr lang="en-US"/>
          </a:p>
        </p:txBody>
      </p:sp>
    </p:spTree>
    <p:extLst>
      <p:ext uri="{BB962C8B-B14F-4D97-AF65-F5344CB8AC3E}">
        <p14:creationId xmlns:p14="http://schemas.microsoft.com/office/powerpoint/2010/main" val="4091537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29</a:t>
            </a:fld>
            <a:endParaRPr lang="en-US"/>
          </a:p>
        </p:txBody>
      </p:sp>
    </p:spTree>
    <p:extLst>
      <p:ext uri="{BB962C8B-B14F-4D97-AF65-F5344CB8AC3E}">
        <p14:creationId xmlns:p14="http://schemas.microsoft.com/office/powerpoint/2010/main" val="180713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a:t>
            </a:fld>
            <a:endParaRPr lang="en-US"/>
          </a:p>
        </p:txBody>
      </p:sp>
    </p:spTree>
    <p:extLst>
      <p:ext uri="{BB962C8B-B14F-4D97-AF65-F5344CB8AC3E}">
        <p14:creationId xmlns:p14="http://schemas.microsoft.com/office/powerpoint/2010/main" val="3064563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30</a:t>
            </a:fld>
            <a:endParaRPr lang="en-US"/>
          </a:p>
        </p:txBody>
      </p:sp>
    </p:spTree>
    <p:extLst>
      <p:ext uri="{BB962C8B-B14F-4D97-AF65-F5344CB8AC3E}">
        <p14:creationId xmlns:p14="http://schemas.microsoft.com/office/powerpoint/2010/main" val="2178699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31</a:t>
            </a:fld>
            <a:endParaRPr lang="en-US"/>
          </a:p>
        </p:txBody>
      </p:sp>
    </p:spTree>
    <p:extLst>
      <p:ext uri="{BB962C8B-B14F-4D97-AF65-F5344CB8AC3E}">
        <p14:creationId xmlns:p14="http://schemas.microsoft.com/office/powerpoint/2010/main" val="2319886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32</a:t>
            </a:fld>
            <a:endParaRPr lang="en-US"/>
          </a:p>
        </p:txBody>
      </p:sp>
    </p:spTree>
    <p:extLst>
      <p:ext uri="{BB962C8B-B14F-4D97-AF65-F5344CB8AC3E}">
        <p14:creationId xmlns:p14="http://schemas.microsoft.com/office/powerpoint/2010/main" val="3369355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33</a:t>
            </a:fld>
            <a:endParaRPr lang="en-US"/>
          </a:p>
        </p:txBody>
      </p:sp>
    </p:spTree>
    <p:extLst>
      <p:ext uri="{BB962C8B-B14F-4D97-AF65-F5344CB8AC3E}">
        <p14:creationId xmlns:p14="http://schemas.microsoft.com/office/powerpoint/2010/main" val="3110034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34</a:t>
            </a:fld>
            <a:endParaRPr lang="en-US"/>
          </a:p>
        </p:txBody>
      </p:sp>
    </p:spTree>
    <p:extLst>
      <p:ext uri="{BB962C8B-B14F-4D97-AF65-F5344CB8AC3E}">
        <p14:creationId xmlns:p14="http://schemas.microsoft.com/office/powerpoint/2010/main" val="3701025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35</a:t>
            </a:fld>
            <a:endParaRPr lang="en-US"/>
          </a:p>
        </p:txBody>
      </p:sp>
    </p:spTree>
    <p:extLst>
      <p:ext uri="{BB962C8B-B14F-4D97-AF65-F5344CB8AC3E}">
        <p14:creationId xmlns:p14="http://schemas.microsoft.com/office/powerpoint/2010/main" val="983851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36</a:t>
            </a:fld>
            <a:endParaRPr lang="en-US"/>
          </a:p>
        </p:txBody>
      </p:sp>
    </p:spTree>
    <p:extLst>
      <p:ext uri="{BB962C8B-B14F-4D97-AF65-F5344CB8AC3E}">
        <p14:creationId xmlns:p14="http://schemas.microsoft.com/office/powerpoint/2010/main" val="1707537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37</a:t>
            </a:fld>
            <a:endParaRPr lang="en-US"/>
          </a:p>
        </p:txBody>
      </p:sp>
    </p:spTree>
    <p:extLst>
      <p:ext uri="{BB962C8B-B14F-4D97-AF65-F5344CB8AC3E}">
        <p14:creationId xmlns:p14="http://schemas.microsoft.com/office/powerpoint/2010/main" val="3562124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38</a:t>
            </a:fld>
            <a:endParaRPr lang="en-US"/>
          </a:p>
        </p:txBody>
      </p:sp>
    </p:spTree>
    <p:extLst>
      <p:ext uri="{BB962C8B-B14F-4D97-AF65-F5344CB8AC3E}">
        <p14:creationId xmlns:p14="http://schemas.microsoft.com/office/powerpoint/2010/main" val="2275870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39</a:t>
            </a:fld>
            <a:endParaRPr lang="en-US"/>
          </a:p>
        </p:txBody>
      </p:sp>
    </p:spTree>
    <p:extLst>
      <p:ext uri="{BB962C8B-B14F-4D97-AF65-F5344CB8AC3E}">
        <p14:creationId xmlns:p14="http://schemas.microsoft.com/office/powerpoint/2010/main" val="346848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a:t>
            </a:fld>
            <a:endParaRPr lang="en-US"/>
          </a:p>
        </p:txBody>
      </p:sp>
    </p:spTree>
    <p:extLst>
      <p:ext uri="{BB962C8B-B14F-4D97-AF65-F5344CB8AC3E}">
        <p14:creationId xmlns:p14="http://schemas.microsoft.com/office/powerpoint/2010/main" val="4130864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40</a:t>
            </a:fld>
            <a:endParaRPr lang="en-US"/>
          </a:p>
        </p:txBody>
      </p:sp>
    </p:spTree>
    <p:extLst>
      <p:ext uri="{BB962C8B-B14F-4D97-AF65-F5344CB8AC3E}">
        <p14:creationId xmlns:p14="http://schemas.microsoft.com/office/powerpoint/2010/main" val="1460372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41</a:t>
            </a:fld>
            <a:endParaRPr lang="en-US"/>
          </a:p>
        </p:txBody>
      </p:sp>
    </p:spTree>
    <p:extLst>
      <p:ext uri="{BB962C8B-B14F-4D97-AF65-F5344CB8AC3E}">
        <p14:creationId xmlns:p14="http://schemas.microsoft.com/office/powerpoint/2010/main" val="2488159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42</a:t>
            </a:fld>
            <a:endParaRPr lang="en-US"/>
          </a:p>
        </p:txBody>
      </p:sp>
    </p:spTree>
    <p:extLst>
      <p:ext uri="{BB962C8B-B14F-4D97-AF65-F5344CB8AC3E}">
        <p14:creationId xmlns:p14="http://schemas.microsoft.com/office/powerpoint/2010/main" val="3245726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43</a:t>
            </a:fld>
            <a:endParaRPr lang="en-US"/>
          </a:p>
        </p:txBody>
      </p:sp>
    </p:spTree>
    <p:extLst>
      <p:ext uri="{BB962C8B-B14F-4D97-AF65-F5344CB8AC3E}">
        <p14:creationId xmlns:p14="http://schemas.microsoft.com/office/powerpoint/2010/main" val="55751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44</a:t>
            </a:fld>
            <a:endParaRPr lang="en-US"/>
          </a:p>
        </p:txBody>
      </p:sp>
    </p:spTree>
    <p:extLst>
      <p:ext uri="{BB962C8B-B14F-4D97-AF65-F5344CB8AC3E}">
        <p14:creationId xmlns:p14="http://schemas.microsoft.com/office/powerpoint/2010/main" val="1524061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45</a:t>
            </a:fld>
            <a:endParaRPr lang="en-US"/>
          </a:p>
        </p:txBody>
      </p:sp>
    </p:spTree>
    <p:extLst>
      <p:ext uri="{BB962C8B-B14F-4D97-AF65-F5344CB8AC3E}">
        <p14:creationId xmlns:p14="http://schemas.microsoft.com/office/powerpoint/2010/main" val="1366423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46</a:t>
            </a:fld>
            <a:endParaRPr lang="en-US"/>
          </a:p>
        </p:txBody>
      </p:sp>
    </p:spTree>
    <p:extLst>
      <p:ext uri="{BB962C8B-B14F-4D97-AF65-F5344CB8AC3E}">
        <p14:creationId xmlns:p14="http://schemas.microsoft.com/office/powerpoint/2010/main" val="2032519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47</a:t>
            </a:fld>
            <a:endParaRPr lang="en-US"/>
          </a:p>
        </p:txBody>
      </p:sp>
    </p:spTree>
    <p:extLst>
      <p:ext uri="{BB962C8B-B14F-4D97-AF65-F5344CB8AC3E}">
        <p14:creationId xmlns:p14="http://schemas.microsoft.com/office/powerpoint/2010/main" val="1345829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48</a:t>
            </a:fld>
            <a:endParaRPr lang="en-US"/>
          </a:p>
        </p:txBody>
      </p:sp>
    </p:spTree>
    <p:extLst>
      <p:ext uri="{BB962C8B-B14F-4D97-AF65-F5344CB8AC3E}">
        <p14:creationId xmlns:p14="http://schemas.microsoft.com/office/powerpoint/2010/main" val="2368934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49</a:t>
            </a:fld>
            <a:endParaRPr lang="en-US"/>
          </a:p>
        </p:txBody>
      </p:sp>
    </p:spTree>
    <p:extLst>
      <p:ext uri="{BB962C8B-B14F-4D97-AF65-F5344CB8AC3E}">
        <p14:creationId xmlns:p14="http://schemas.microsoft.com/office/powerpoint/2010/main" val="253109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a:t>
            </a:fld>
            <a:endParaRPr lang="en-US"/>
          </a:p>
        </p:txBody>
      </p:sp>
    </p:spTree>
    <p:extLst>
      <p:ext uri="{BB962C8B-B14F-4D97-AF65-F5344CB8AC3E}">
        <p14:creationId xmlns:p14="http://schemas.microsoft.com/office/powerpoint/2010/main" val="375445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a:t>
            </a:fld>
            <a:endParaRPr lang="en-US"/>
          </a:p>
        </p:txBody>
      </p:sp>
    </p:spTree>
    <p:extLst>
      <p:ext uri="{BB962C8B-B14F-4D97-AF65-F5344CB8AC3E}">
        <p14:creationId xmlns:p14="http://schemas.microsoft.com/office/powerpoint/2010/main" val="386973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a:t>
            </a:fld>
            <a:endParaRPr lang="en-US"/>
          </a:p>
        </p:txBody>
      </p:sp>
    </p:spTree>
    <p:extLst>
      <p:ext uri="{BB962C8B-B14F-4D97-AF65-F5344CB8AC3E}">
        <p14:creationId xmlns:p14="http://schemas.microsoft.com/office/powerpoint/2010/main" val="41942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a:t>
            </a:fld>
            <a:endParaRPr lang="en-US"/>
          </a:p>
        </p:txBody>
      </p:sp>
    </p:spTree>
    <p:extLst>
      <p:ext uri="{BB962C8B-B14F-4D97-AF65-F5344CB8AC3E}">
        <p14:creationId xmlns:p14="http://schemas.microsoft.com/office/powerpoint/2010/main" val="272307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a:t>
            </a:fld>
            <a:endParaRPr lang="en-US"/>
          </a:p>
        </p:txBody>
      </p:sp>
    </p:spTree>
    <p:extLst>
      <p:ext uri="{BB962C8B-B14F-4D97-AF65-F5344CB8AC3E}">
        <p14:creationId xmlns:p14="http://schemas.microsoft.com/office/powerpoint/2010/main" val="267963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63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50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0" y="1480456"/>
            <a:ext cx="4114800" cy="1554480"/>
          </a:xfrm>
          <a:noFill/>
        </p:spPr>
        <p:txBody>
          <a:bodyPr wrap="square" rtlCol="0" anchor="ctr">
            <a:noAutofit/>
          </a:bodyPr>
          <a:lstStyle>
            <a:lvl1pPr marL="0" algn="l">
              <a:defRPr lang="en-US" sz="3400" dirty="0">
                <a:solidFill>
                  <a:schemeClr val="accent2"/>
                </a:solidFill>
                <a:latin typeface="+mj-lt"/>
                <a:ea typeface="+mn-ea"/>
                <a:cs typeface="Arial"/>
              </a:defRPr>
            </a:lvl1pPr>
          </a:lstStyle>
          <a:p>
            <a:pPr marL="0" lvl="0" algn="l"/>
            <a:r>
              <a:rPr lang="en-US" dirty="0" smtClean="0"/>
              <a:t>Insert Title</a:t>
            </a:r>
            <a:br>
              <a:rPr lang="en-US" dirty="0" smtClean="0"/>
            </a:br>
            <a:r>
              <a:rPr lang="en-US" dirty="0" smtClean="0"/>
              <a:t>Here</a:t>
            </a:r>
            <a:endParaRPr lang="en-US" dirty="0"/>
          </a:p>
        </p:txBody>
      </p:sp>
      <p:sp>
        <p:nvSpPr>
          <p:cNvPr id="3" name="Subtitle 2"/>
          <p:cNvSpPr>
            <a:spLocks noGrp="1"/>
          </p:cNvSpPr>
          <p:nvPr>
            <p:ph type="subTitle" idx="1" hasCustomPrompt="1"/>
          </p:nvPr>
        </p:nvSpPr>
        <p:spPr>
          <a:xfrm>
            <a:off x="4547710" y="3318659"/>
            <a:ext cx="4114800" cy="320040"/>
          </a:xfrm>
          <a:noFill/>
        </p:spPr>
        <p:txBody>
          <a:bodyPr wrap="square"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800" dirty="0">
                <a:solidFill>
                  <a:schemeClr val="accent2"/>
                </a:solidFill>
                <a:latin typeface="+mj-lt"/>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Your Name</a:t>
            </a:r>
          </a:p>
        </p:txBody>
      </p:sp>
      <p:sp>
        <p:nvSpPr>
          <p:cNvPr id="17" name="Text Placeholder 16"/>
          <p:cNvSpPr>
            <a:spLocks noGrp="1"/>
          </p:cNvSpPr>
          <p:nvPr>
            <p:ph type="body" sz="quarter" idx="10" hasCustomPrompt="1"/>
          </p:nvPr>
        </p:nvSpPr>
        <p:spPr>
          <a:xfrm>
            <a:off x="4549775" y="3766911"/>
            <a:ext cx="4114800" cy="320040"/>
          </a:xfrm>
        </p:spPr>
        <p:txBody>
          <a:bodyPr anchor="ctr">
            <a:noAutofit/>
          </a:bodyPr>
          <a:lstStyle>
            <a:lvl1pPr>
              <a:buNone/>
              <a:defRPr kumimoji="0" lang="en-US"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smtClean="0"/>
              <a:t>Designation</a:t>
            </a:r>
          </a:p>
        </p:txBody>
      </p:sp>
    </p:spTree>
    <p:extLst>
      <p:ext uri="{BB962C8B-B14F-4D97-AF65-F5344CB8AC3E}">
        <p14:creationId xmlns:p14="http://schemas.microsoft.com/office/powerpoint/2010/main" val="3148513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breaker slide with customer logo">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74914" y="2667681"/>
            <a:ext cx="7794172" cy="663575"/>
          </a:xfrm>
        </p:spPr>
        <p:txBody>
          <a:bodyPr>
            <a:normAutofit/>
          </a:bodyPr>
          <a:lstStyle>
            <a:lvl1pPr algn="ctr">
              <a:buNone/>
              <a:defRPr lang="en-US" sz="3400" b="1" kern="1200" baseline="0" dirty="0" smtClean="0">
                <a:solidFill>
                  <a:schemeClr val="accent2"/>
                </a:solidFill>
                <a:latin typeface="+mj-lt"/>
                <a:ea typeface="+mn-ea"/>
                <a:cs typeface="Arial"/>
              </a:defRPr>
            </a:lvl1pPr>
          </a:lstStyle>
          <a:p>
            <a:pPr lvl="0"/>
            <a:r>
              <a:rPr lang="en-US" dirty="0" smtClean="0"/>
              <a:t>Section Name Here</a:t>
            </a:r>
          </a:p>
        </p:txBody>
      </p:sp>
      <p:sp>
        <p:nvSpPr>
          <p:cNvPr id="12" name="Text Placeholder 12"/>
          <p:cNvSpPr>
            <a:spLocks noGrp="1"/>
          </p:cNvSpPr>
          <p:nvPr>
            <p:ph type="body" sz="quarter" idx="12" hasCustomPrompt="1"/>
          </p:nvPr>
        </p:nvSpPr>
        <p:spPr>
          <a:xfrm>
            <a:off x="674914" y="3441565"/>
            <a:ext cx="7794172" cy="389182"/>
          </a:xfrm>
        </p:spPr>
        <p:txBody>
          <a:bodyPr>
            <a:normAutofit/>
          </a:bodyPr>
          <a:lstStyle>
            <a:lvl1pPr algn="ctr">
              <a:buNone/>
              <a:defRPr lang="en-US" sz="1800" b="0" kern="1200" dirty="0" smtClean="0">
                <a:solidFill>
                  <a:schemeClr val="accent2"/>
                </a:solidFill>
                <a:latin typeface="+mj-lt"/>
                <a:ea typeface="+mn-ea"/>
                <a:cs typeface="Arial"/>
              </a:defRPr>
            </a:lvl1pPr>
          </a:lstStyle>
          <a:p>
            <a:pPr lvl="0"/>
            <a:r>
              <a:rPr lang="en-US" dirty="0" smtClean="0"/>
              <a:t>Who what when where</a:t>
            </a:r>
          </a:p>
        </p:txBody>
      </p:sp>
      <p:sp>
        <p:nvSpPr>
          <p:cNvPr id="18" name="Picture Placeholder 9"/>
          <p:cNvSpPr>
            <a:spLocks noGrp="1"/>
          </p:cNvSpPr>
          <p:nvPr>
            <p:ph type="pic" sz="quarter" idx="10" hasCustomPrompt="1"/>
          </p:nvPr>
        </p:nvSpPr>
        <p:spPr>
          <a:xfrm>
            <a:off x="8012113" y="316140"/>
            <a:ext cx="903287" cy="848631"/>
          </a:xfrm>
        </p:spPr>
        <p:txBody>
          <a:bodyPr>
            <a:noAutofit/>
          </a:bodyPr>
          <a:lstStyle>
            <a:lvl1pPr marL="0" indent="0" algn="ctr">
              <a:buNone/>
              <a:defRPr sz="1100" baseline="0">
                <a:latin typeface="+mj-lt"/>
              </a:defRPr>
            </a:lvl1pPr>
          </a:lstStyle>
          <a:p>
            <a:r>
              <a:rPr lang="en-US" dirty="0" smtClean="0"/>
              <a:t>Click here to add Customer / Partner Logo</a:t>
            </a:r>
            <a:endParaRPr lang="en-IN" dirty="0"/>
          </a:p>
        </p:txBody>
      </p:sp>
    </p:spTree>
    <p:extLst>
      <p:ext uri="{BB962C8B-B14F-4D97-AF65-F5344CB8AC3E}">
        <p14:creationId xmlns:p14="http://schemas.microsoft.com/office/powerpoint/2010/main" val="2682390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376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0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40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8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7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812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90683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70" y="1693137"/>
            <a:ext cx="7918302" cy="1554480"/>
          </a:xfrm>
        </p:spPr>
        <p:txBody>
          <a:bodyPr/>
          <a:lstStyle/>
          <a:p>
            <a:r>
              <a:rPr lang="en-US" b="1" smtClean="0">
                <a:solidFill>
                  <a:srgbClr val="002060"/>
                </a:solidFill>
              </a:rPr>
              <a:t>Domain 6 – Security Assessment and Testing</a:t>
            </a:r>
            <a:endParaRPr lang="en-US" b="1" dirty="0">
              <a:solidFill>
                <a:srgbClr val="002060"/>
              </a:solidFill>
            </a:endParaRPr>
          </a:p>
        </p:txBody>
      </p:sp>
    </p:spTree>
    <p:extLst>
      <p:ext uri="{BB962C8B-B14F-4D97-AF65-F5344CB8AC3E}">
        <p14:creationId xmlns:p14="http://schemas.microsoft.com/office/powerpoint/2010/main" val="245097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87081" cy="369332"/>
          </a:xfrm>
          <a:prstGeom prst="rect">
            <a:avLst/>
          </a:prstGeom>
          <a:noFill/>
        </p:spPr>
        <p:txBody>
          <a:bodyPr wrap="none" rtlCol="0">
            <a:spAutoFit/>
          </a:bodyPr>
          <a:lstStyle/>
          <a:p>
            <a:r>
              <a:rPr lang="en-US" b="1" smtClean="0">
                <a:solidFill>
                  <a:srgbClr val="002060"/>
                </a:solidFill>
              </a:rPr>
              <a:t>Synthentic Transactions and RUM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6737" y="1590675"/>
            <a:ext cx="8010525" cy="3676650"/>
          </a:xfrm>
          <a:prstGeom prst="rect">
            <a:avLst/>
          </a:prstGeom>
        </p:spPr>
      </p:pic>
    </p:spTree>
    <p:extLst>
      <p:ext uri="{BB962C8B-B14F-4D97-AF65-F5344CB8AC3E}">
        <p14:creationId xmlns:p14="http://schemas.microsoft.com/office/powerpoint/2010/main" val="3106596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846822" cy="369332"/>
          </a:xfrm>
          <a:prstGeom prst="rect">
            <a:avLst/>
          </a:prstGeom>
          <a:noFill/>
        </p:spPr>
        <p:txBody>
          <a:bodyPr wrap="none" rtlCol="0">
            <a:spAutoFit/>
          </a:bodyPr>
          <a:lstStyle/>
          <a:p>
            <a:r>
              <a:rPr lang="en-US" b="1" smtClean="0">
                <a:solidFill>
                  <a:srgbClr val="002060"/>
                </a:solidFill>
              </a:rPr>
              <a:t>Reasons to use Synthetic Transactions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940095" y="1297012"/>
            <a:ext cx="5038725" cy="3448050"/>
          </a:xfrm>
          <a:prstGeom prst="rect">
            <a:avLst/>
          </a:prstGeom>
        </p:spPr>
      </p:pic>
    </p:spTree>
    <p:extLst>
      <p:ext uri="{BB962C8B-B14F-4D97-AF65-F5344CB8AC3E}">
        <p14:creationId xmlns:p14="http://schemas.microsoft.com/office/powerpoint/2010/main" val="324532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546531" cy="369332"/>
          </a:xfrm>
          <a:prstGeom prst="rect">
            <a:avLst/>
          </a:prstGeom>
          <a:noFill/>
        </p:spPr>
        <p:txBody>
          <a:bodyPr wrap="none" rtlCol="0">
            <a:spAutoFit/>
          </a:bodyPr>
          <a:lstStyle/>
          <a:p>
            <a:r>
              <a:rPr lang="en-US" b="1" smtClean="0">
                <a:solidFill>
                  <a:srgbClr val="002060"/>
                </a:solidFill>
              </a:rPr>
              <a:t>Code Review and Testing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563345"/>
            <a:ext cx="7800975" cy="2352675"/>
          </a:xfrm>
          <a:prstGeom prst="rect">
            <a:avLst/>
          </a:prstGeom>
        </p:spPr>
      </p:pic>
    </p:spTree>
    <p:extLst>
      <p:ext uri="{BB962C8B-B14F-4D97-AF65-F5344CB8AC3E}">
        <p14:creationId xmlns:p14="http://schemas.microsoft.com/office/powerpoint/2010/main" val="1298833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66436" cy="369332"/>
          </a:xfrm>
          <a:prstGeom prst="rect">
            <a:avLst/>
          </a:prstGeom>
          <a:noFill/>
        </p:spPr>
        <p:txBody>
          <a:bodyPr wrap="none" rtlCol="0">
            <a:spAutoFit/>
          </a:bodyPr>
          <a:lstStyle/>
          <a:p>
            <a:r>
              <a:rPr lang="en-US" b="1" smtClean="0">
                <a:solidFill>
                  <a:srgbClr val="002060"/>
                </a:solidFill>
              </a:rPr>
              <a:t>Testing Techniques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85850" y="1685925"/>
            <a:ext cx="6972300" cy="3486150"/>
          </a:xfrm>
          <a:prstGeom prst="rect">
            <a:avLst/>
          </a:prstGeom>
        </p:spPr>
      </p:pic>
    </p:spTree>
    <p:extLst>
      <p:ext uri="{BB962C8B-B14F-4D97-AF65-F5344CB8AC3E}">
        <p14:creationId xmlns:p14="http://schemas.microsoft.com/office/powerpoint/2010/main" val="647077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04294" cy="369332"/>
          </a:xfrm>
          <a:prstGeom prst="rect">
            <a:avLst/>
          </a:prstGeom>
          <a:noFill/>
        </p:spPr>
        <p:txBody>
          <a:bodyPr wrap="none" rtlCol="0">
            <a:spAutoFit/>
          </a:bodyPr>
          <a:lstStyle/>
          <a:p>
            <a:r>
              <a:rPr lang="en-US" b="1" smtClean="0">
                <a:solidFill>
                  <a:srgbClr val="002060"/>
                </a:solidFill>
              </a:rPr>
              <a:t>Security Testing in the SDLC</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0075" y="1652587"/>
            <a:ext cx="7943850" cy="3552825"/>
          </a:xfrm>
          <a:prstGeom prst="rect">
            <a:avLst/>
          </a:prstGeom>
        </p:spPr>
      </p:pic>
    </p:spTree>
    <p:extLst>
      <p:ext uri="{BB962C8B-B14F-4D97-AF65-F5344CB8AC3E}">
        <p14:creationId xmlns:p14="http://schemas.microsoft.com/office/powerpoint/2010/main" val="470302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204723" cy="369332"/>
          </a:xfrm>
          <a:prstGeom prst="rect">
            <a:avLst/>
          </a:prstGeom>
          <a:noFill/>
        </p:spPr>
        <p:txBody>
          <a:bodyPr wrap="none" rtlCol="0">
            <a:spAutoFit/>
          </a:bodyPr>
          <a:lstStyle/>
          <a:p>
            <a:r>
              <a:rPr lang="en-US" b="1" smtClean="0">
                <a:solidFill>
                  <a:srgbClr val="002060"/>
                </a:solidFill>
              </a:rPr>
              <a:t>Software Product Testing Levels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54817" y="1332620"/>
            <a:ext cx="8796820" cy="3253447"/>
          </a:xfrm>
          <a:prstGeom prst="rect">
            <a:avLst/>
          </a:prstGeom>
        </p:spPr>
      </p:pic>
    </p:spTree>
    <p:extLst>
      <p:ext uri="{BB962C8B-B14F-4D97-AF65-F5344CB8AC3E}">
        <p14:creationId xmlns:p14="http://schemas.microsoft.com/office/powerpoint/2010/main" val="901984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79352" cy="369332"/>
          </a:xfrm>
          <a:prstGeom prst="rect">
            <a:avLst/>
          </a:prstGeom>
          <a:noFill/>
        </p:spPr>
        <p:txBody>
          <a:bodyPr wrap="none" rtlCol="0">
            <a:spAutoFit/>
          </a:bodyPr>
          <a:lstStyle/>
          <a:p>
            <a:r>
              <a:rPr lang="en-US" b="1" smtClean="0">
                <a:solidFill>
                  <a:srgbClr val="002060"/>
                </a:solidFill>
              </a:rPr>
              <a:t>Misuse Case Testing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19550" y="842756"/>
            <a:ext cx="8048625" cy="3552825"/>
          </a:xfrm>
          <a:prstGeom prst="rect">
            <a:avLst/>
          </a:prstGeom>
        </p:spPr>
      </p:pic>
      <p:pic>
        <p:nvPicPr>
          <p:cNvPr id="3" name="Picture 2"/>
          <p:cNvPicPr>
            <a:picLocks noChangeAspect="1"/>
          </p:cNvPicPr>
          <p:nvPr/>
        </p:nvPicPr>
        <p:blipFill>
          <a:blip r:embed="rId4"/>
          <a:stretch>
            <a:fillRect/>
          </a:stretch>
        </p:blipFill>
        <p:spPr>
          <a:xfrm>
            <a:off x="638613" y="4580247"/>
            <a:ext cx="3905250" cy="2105025"/>
          </a:xfrm>
          <a:prstGeom prst="rect">
            <a:avLst/>
          </a:prstGeom>
        </p:spPr>
      </p:pic>
    </p:spTree>
    <p:extLst>
      <p:ext uri="{BB962C8B-B14F-4D97-AF65-F5344CB8AC3E}">
        <p14:creationId xmlns:p14="http://schemas.microsoft.com/office/powerpoint/2010/main" val="980786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50607" cy="369332"/>
          </a:xfrm>
          <a:prstGeom prst="rect">
            <a:avLst/>
          </a:prstGeom>
          <a:noFill/>
        </p:spPr>
        <p:txBody>
          <a:bodyPr wrap="none" rtlCol="0">
            <a:spAutoFit/>
          </a:bodyPr>
          <a:lstStyle/>
          <a:p>
            <a:r>
              <a:rPr lang="en-US" b="1" smtClean="0">
                <a:solidFill>
                  <a:srgbClr val="002060"/>
                </a:solidFill>
              </a:rPr>
              <a:t>Test Coverage - Analysis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643062"/>
            <a:ext cx="7477125" cy="1743075"/>
          </a:xfrm>
          <a:prstGeom prst="rect">
            <a:avLst/>
          </a:prstGeom>
        </p:spPr>
      </p:pic>
    </p:spTree>
    <p:extLst>
      <p:ext uri="{BB962C8B-B14F-4D97-AF65-F5344CB8AC3E}">
        <p14:creationId xmlns:p14="http://schemas.microsoft.com/office/powerpoint/2010/main" val="1998301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56506" cy="369332"/>
          </a:xfrm>
          <a:prstGeom prst="rect">
            <a:avLst/>
          </a:prstGeom>
          <a:noFill/>
        </p:spPr>
        <p:txBody>
          <a:bodyPr wrap="none" rtlCol="0">
            <a:spAutoFit/>
          </a:bodyPr>
          <a:lstStyle/>
          <a:p>
            <a:r>
              <a:rPr lang="en-US" b="1" smtClean="0">
                <a:solidFill>
                  <a:srgbClr val="002060"/>
                </a:solidFill>
              </a:rPr>
              <a:t>Interface Testing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711202"/>
            <a:ext cx="7534275" cy="2028825"/>
          </a:xfrm>
          <a:prstGeom prst="rect">
            <a:avLst/>
          </a:prstGeom>
        </p:spPr>
      </p:pic>
    </p:spTree>
    <p:extLst>
      <p:ext uri="{BB962C8B-B14F-4D97-AF65-F5344CB8AC3E}">
        <p14:creationId xmlns:p14="http://schemas.microsoft.com/office/powerpoint/2010/main" val="646831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263423" cy="369332"/>
          </a:xfrm>
          <a:prstGeom prst="rect">
            <a:avLst/>
          </a:prstGeom>
          <a:noFill/>
        </p:spPr>
        <p:txBody>
          <a:bodyPr wrap="none" rtlCol="0">
            <a:spAutoFit/>
          </a:bodyPr>
          <a:lstStyle/>
          <a:p>
            <a:r>
              <a:rPr lang="en-US" b="1" smtClean="0">
                <a:solidFill>
                  <a:srgbClr val="002060"/>
                </a:solidFill>
              </a:rPr>
              <a:t>GUI Testing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367717"/>
            <a:ext cx="7610475" cy="2181225"/>
          </a:xfrm>
          <a:prstGeom prst="rect">
            <a:avLst/>
          </a:prstGeom>
        </p:spPr>
      </p:pic>
    </p:spTree>
    <p:extLst>
      <p:ext uri="{BB962C8B-B14F-4D97-AF65-F5344CB8AC3E}">
        <p14:creationId xmlns:p14="http://schemas.microsoft.com/office/powerpoint/2010/main" val="3887535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84427" cy="369332"/>
          </a:xfrm>
          <a:prstGeom prst="rect">
            <a:avLst/>
          </a:prstGeom>
          <a:noFill/>
        </p:spPr>
        <p:txBody>
          <a:bodyPr wrap="none" rtlCol="0">
            <a:spAutoFit/>
          </a:bodyPr>
          <a:lstStyle/>
          <a:p>
            <a:r>
              <a:rPr lang="en-US" b="1" smtClean="0">
                <a:solidFill>
                  <a:srgbClr val="002060"/>
                </a:solidFill>
              </a:rPr>
              <a:t>Objectives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90600" y="1552575"/>
            <a:ext cx="7162800" cy="3752850"/>
          </a:xfrm>
          <a:prstGeom prst="rect">
            <a:avLst/>
          </a:prstGeom>
        </p:spPr>
      </p:pic>
    </p:spTree>
    <p:extLst>
      <p:ext uri="{BB962C8B-B14F-4D97-AF65-F5344CB8AC3E}">
        <p14:creationId xmlns:p14="http://schemas.microsoft.com/office/powerpoint/2010/main" val="91057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171672" cy="369332"/>
          </a:xfrm>
          <a:prstGeom prst="rect">
            <a:avLst/>
          </a:prstGeom>
          <a:noFill/>
        </p:spPr>
        <p:txBody>
          <a:bodyPr wrap="none" rtlCol="0">
            <a:spAutoFit/>
          </a:bodyPr>
          <a:lstStyle/>
          <a:p>
            <a:r>
              <a:rPr lang="en-US" b="1" smtClean="0">
                <a:solidFill>
                  <a:srgbClr val="002060"/>
                </a:solidFill>
              </a:rPr>
              <a:t>Information Security Continuous Monitoring (ISCM)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00050" y="1590675"/>
            <a:ext cx="8343900" cy="3676650"/>
          </a:xfrm>
          <a:prstGeom prst="rect">
            <a:avLst/>
          </a:prstGeom>
        </p:spPr>
      </p:pic>
    </p:spTree>
    <p:extLst>
      <p:ext uri="{BB962C8B-B14F-4D97-AF65-F5344CB8AC3E}">
        <p14:creationId xmlns:p14="http://schemas.microsoft.com/office/powerpoint/2010/main" val="97205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7306872" cy="369332"/>
          </a:xfrm>
          <a:prstGeom prst="rect">
            <a:avLst/>
          </a:prstGeom>
          <a:noFill/>
        </p:spPr>
        <p:txBody>
          <a:bodyPr wrap="none" rtlCol="0">
            <a:spAutoFit/>
          </a:bodyPr>
          <a:lstStyle/>
          <a:p>
            <a:r>
              <a:rPr lang="en-US" b="1" smtClean="0">
                <a:solidFill>
                  <a:srgbClr val="002060"/>
                </a:solidFill>
              </a:rPr>
              <a:t>Information Security Continuous Monitoring (ISCM) – Strategy and Process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871537" y="2085829"/>
            <a:ext cx="7400925" cy="2095500"/>
          </a:xfrm>
          <a:prstGeom prst="rect">
            <a:avLst/>
          </a:prstGeom>
        </p:spPr>
      </p:pic>
    </p:spTree>
    <p:extLst>
      <p:ext uri="{BB962C8B-B14F-4D97-AF65-F5344CB8AC3E}">
        <p14:creationId xmlns:p14="http://schemas.microsoft.com/office/powerpoint/2010/main" val="2989071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115777" cy="369332"/>
          </a:xfrm>
          <a:prstGeom prst="rect">
            <a:avLst/>
          </a:prstGeom>
          <a:noFill/>
        </p:spPr>
        <p:txBody>
          <a:bodyPr wrap="none" rtlCol="0">
            <a:spAutoFit/>
          </a:bodyPr>
          <a:lstStyle/>
          <a:p>
            <a:r>
              <a:rPr lang="en-US" b="1" smtClean="0">
                <a:solidFill>
                  <a:srgbClr val="002060"/>
                </a:solidFill>
              </a:rPr>
              <a:t>Information Security Continuous Monitoring (ISCM) – Benefits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594631"/>
            <a:ext cx="7667625" cy="3162300"/>
          </a:xfrm>
          <a:prstGeom prst="rect">
            <a:avLst/>
          </a:prstGeom>
        </p:spPr>
      </p:pic>
    </p:spTree>
    <p:extLst>
      <p:ext uri="{BB962C8B-B14F-4D97-AF65-F5344CB8AC3E}">
        <p14:creationId xmlns:p14="http://schemas.microsoft.com/office/powerpoint/2010/main" val="336758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94858" cy="369332"/>
          </a:xfrm>
          <a:prstGeom prst="rect">
            <a:avLst/>
          </a:prstGeom>
          <a:noFill/>
        </p:spPr>
        <p:txBody>
          <a:bodyPr wrap="none" rtlCol="0">
            <a:spAutoFit/>
          </a:bodyPr>
          <a:lstStyle/>
          <a:p>
            <a:r>
              <a:rPr lang="en-US" b="1" smtClean="0">
                <a:solidFill>
                  <a:srgbClr val="002060"/>
                </a:solidFill>
              </a:rPr>
              <a:t>Risk Evaluation and Control - Metrics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90600" y="1585986"/>
            <a:ext cx="7162800" cy="3067050"/>
          </a:xfrm>
          <a:prstGeom prst="rect">
            <a:avLst/>
          </a:prstGeom>
        </p:spPr>
      </p:pic>
    </p:spTree>
    <p:extLst>
      <p:ext uri="{BB962C8B-B14F-4D97-AF65-F5344CB8AC3E}">
        <p14:creationId xmlns:p14="http://schemas.microsoft.com/office/powerpoint/2010/main" val="3102254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132734" cy="369332"/>
          </a:xfrm>
          <a:prstGeom prst="rect">
            <a:avLst/>
          </a:prstGeom>
          <a:noFill/>
        </p:spPr>
        <p:txBody>
          <a:bodyPr wrap="none" rtlCol="0">
            <a:spAutoFit/>
          </a:bodyPr>
          <a:lstStyle/>
          <a:p>
            <a:r>
              <a:rPr lang="en-US" b="1" smtClean="0">
                <a:solidFill>
                  <a:srgbClr val="002060"/>
                </a:solidFill>
              </a:rPr>
              <a:t>Security Controls Monitoring Frequencies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81087" y="1628775"/>
            <a:ext cx="6981825" cy="3600450"/>
          </a:xfrm>
          <a:prstGeom prst="rect">
            <a:avLst/>
          </a:prstGeom>
        </p:spPr>
      </p:pic>
    </p:spTree>
    <p:extLst>
      <p:ext uri="{BB962C8B-B14F-4D97-AF65-F5344CB8AC3E}">
        <p14:creationId xmlns:p14="http://schemas.microsoft.com/office/powerpoint/2010/main" val="3265392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898666" cy="369332"/>
          </a:xfrm>
          <a:prstGeom prst="rect">
            <a:avLst/>
          </a:prstGeom>
          <a:noFill/>
        </p:spPr>
        <p:txBody>
          <a:bodyPr wrap="none" rtlCol="0">
            <a:spAutoFit/>
          </a:bodyPr>
          <a:lstStyle/>
          <a:p>
            <a:r>
              <a:rPr lang="en-US" b="1" smtClean="0">
                <a:solidFill>
                  <a:srgbClr val="002060"/>
                </a:solidFill>
              </a:rPr>
              <a:t>Key Performance Indicator (KPI) and Key Risk Indicator (KRI)</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43144" y="1829532"/>
            <a:ext cx="8029575" cy="2495550"/>
          </a:xfrm>
          <a:prstGeom prst="rect">
            <a:avLst/>
          </a:prstGeom>
        </p:spPr>
      </p:pic>
    </p:spTree>
    <p:extLst>
      <p:ext uri="{BB962C8B-B14F-4D97-AF65-F5344CB8AC3E}">
        <p14:creationId xmlns:p14="http://schemas.microsoft.com/office/powerpoint/2010/main" val="2534955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20341" cy="369332"/>
          </a:xfrm>
          <a:prstGeom prst="rect">
            <a:avLst/>
          </a:prstGeom>
          <a:noFill/>
        </p:spPr>
        <p:txBody>
          <a:bodyPr wrap="none" rtlCol="0">
            <a:spAutoFit/>
          </a:bodyPr>
          <a:lstStyle/>
          <a:p>
            <a:r>
              <a:rPr lang="en-US" b="1" smtClean="0">
                <a:solidFill>
                  <a:srgbClr val="002060"/>
                </a:solidFill>
              </a:rPr>
              <a:t>Internal and Third Party Audits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47687" y="1547812"/>
            <a:ext cx="8048625" cy="3762375"/>
          </a:xfrm>
          <a:prstGeom prst="rect">
            <a:avLst/>
          </a:prstGeom>
        </p:spPr>
      </p:pic>
    </p:spTree>
    <p:extLst>
      <p:ext uri="{BB962C8B-B14F-4D97-AF65-F5344CB8AC3E}">
        <p14:creationId xmlns:p14="http://schemas.microsoft.com/office/powerpoint/2010/main" val="2361971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55224" cy="369332"/>
          </a:xfrm>
          <a:prstGeom prst="rect">
            <a:avLst/>
          </a:prstGeom>
          <a:noFill/>
        </p:spPr>
        <p:txBody>
          <a:bodyPr wrap="none" rtlCol="0">
            <a:spAutoFit/>
          </a:bodyPr>
          <a:lstStyle/>
          <a:p>
            <a:r>
              <a:rPr lang="en-US" b="1" smtClean="0">
                <a:solidFill>
                  <a:srgbClr val="002060"/>
                </a:solidFill>
              </a:rPr>
              <a:t>Audit </a:t>
            </a:r>
            <a:r>
              <a:rPr lang="en-US" b="1" smtClean="0">
                <a:solidFill>
                  <a:srgbClr val="002060"/>
                </a:solidFill>
              </a:rPr>
              <a:t>Preparation Steps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23912" y="2109787"/>
            <a:ext cx="7496175" cy="2638425"/>
          </a:xfrm>
          <a:prstGeom prst="rect">
            <a:avLst/>
          </a:prstGeom>
        </p:spPr>
      </p:pic>
    </p:spTree>
    <p:extLst>
      <p:ext uri="{BB962C8B-B14F-4D97-AF65-F5344CB8AC3E}">
        <p14:creationId xmlns:p14="http://schemas.microsoft.com/office/powerpoint/2010/main" val="3469914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13683" cy="369332"/>
          </a:xfrm>
          <a:prstGeom prst="rect">
            <a:avLst/>
          </a:prstGeom>
          <a:noFill/>
        </p:spPr>
        <p:txBody>
          <a:bodyPr wrap="none" rtlCol="0">
            <a:spAutoFit/>
          </a:bodyPr>
          <a:lstStyle/>
          <a:p>
            <a:r>
              <a:rPr lang="en-US" b="1" smtClean="0">
                <a:solidFill>
                  <a:srgbClr val="002060"/>
                </a:solidFill>
              </a:rPr>
              <a:t>Overall Audit Process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1138237" y="2052637"/>
            <a:ext cx="6867525" cy="2752725"/>
          </a:xfrm>
          <a:prstGeom prst="rect">
            <a:avLst/>
          </a:prstGeom>
        </p:spPr>
      </p:pic>
    </p:spTree>
    <p:extLst>
      <p:ext uri="{BB962C8B-B14F-4D97-AF65-F5344CB8AC3E}">
        <p14:creationId xmlns:p14="http://schemas.microsoft.com/office/powerpoint/2010/main" val="3716839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2112" y="2500312"/>
            <a:ext cx="5819775" cy="1857375"/>
          </a:xfrm>
          <a:prstGeom prst="rect">
            <a:avLst/>
          </a:prstGeom>
        </p:spPr>
      </p:pic>
    </p:spTree>
    <p:extLst>
      <p:ext uri="{BB962C8B-B14F-4D97-AF65-F5344CB8AC3E}">
        <p14:creationId xmlns:p14="http://schemas.microsoft.com/office/powerpoint/2010/main" val="2218511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633897" cy="369332"/>
          </a:xfrm>
          <a:prstGeom prst="rect">
            <a:avLst/>
          </a:prstGeom>
          <a:noFill/>
        </p:spPr>
        <p:txBody>
          <a:bodyPr wrap="none" rtlCol="0">
            <a:spAutoFit/>
          </a:bodyPr>
          <a:lstStyle/>
          <a:p>
            <a:r>
              <a:rPr lang="en-US" b="1" smtClean="0">
                <a:solidFill>
                  <a:srgbClr val="002060"/>
                </a:solidFill>
              </a:rPr>
              <a:t>Security Assessment and Testing - Introduction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697355"/>
            <a:ext cx="7600950" cy="2000250"/>
          </a:xfrm>
          <a:prstGeom prst="rect">
            <a:avLst/>
          </a:prstGeom>
        </p:spPr>
      </p:pic>
    </p:spTree>
    <p:extLst>
      <p:ext uri="{BB962C8B-B14F-4D97-AF65-F5344CB8AC3E}">
        <p14:creationId xmlns:p14="http://schemas.microsoft.com/office/powerpoint/2010/main" val="3703036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2090737"/>
            <a:ext cx="8143875" cy="2676525"/>
          </a:xfrm>
          <a:prstGeom prst="rect">
            <a:avLst/>
          </a:prstGeom>
        </p:spPr>
      </p:pic>
    </p:spTree>
    <p:extLst>
      <p:ext uri="{BB962C8B-B14F-4D97-AF65-F5344CB8AC3E}">
        <p14:creationId xmlns:p14="http://schemas.microsoft.com/office/powerpoint/2010/main" val="2646459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6250" y="1476375"/>
            <a:ext cx="8191500" cy="3905250"/>
          </a:xfrm>
          <a:prstGeom prst="rect">
            <a:avLst/>
          </a:prstGeom>
        </p:spPr>
      </p:pic>
    </p:spTree>
    <p:extLst>
      <p:ext uri="{BB962C8B-B14F-4D97-AF65-F5344CB8AC3E}">
        <p14:creationId xmlns:p14="http://schemas.microsoft.com/office/powerpoint/2010/main" val="4108546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4825" y="2076450"/>
            <a:ext cx="8134350" cy="2705100"/>
          </a:xfrm>
          <a:prstGeom prst="rect">
            <a:avLst/>
          </a:prstGeom>
        </p:spPr>
      </p:pic>
    </p:spTree>
    <p:extLst>
      <p:ext uri="{BB962C8B-B14F-4D97-AF65-F5344CB8AC3E}">
        <p14:creationId xmlns:p14="http://schemas.microsoft.com/office/powerpoint/2010/main" val="2087064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1471612"/>
            <a:ext cx="8153400" cy="3914775"/>
          </a:xfrm>
          <a:prstGeom prst="rect">
            <a:avLst/>
          </a:prstGeom>
        </p:spPr>
      </p:pic>
    </p:spTree>
    <p:extLst>
      <p:ext uri="{BB962C8B-B14F-4D97-AF65-F5344CB8AC3E}">
        <p14:creationId xmlns:p14="http://schemas.microsoft.com/office/powerpoint/2010/main" val="1689738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4825" y="2052637"/>
            <a:ext cx="8134350" cy="2752725"/>
          </a:xfrm>
          <a:prstGeom prst="rect">
            <a:avLst/>
          </a:prstGeom>
        </p:spPr>
      </p:pic>
    </p:spTree>
    <p:extLst>
      <p:ext uri="{BB962C8B-B14F-4D97-AF65-F5344CB8AC3E}">
        <p14:creationId xmlns:p14="http://schemas.microsoft.com/office/powerpoint/2010/main" val="845566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1471612"/>
            <a:ext cx="8181975" cy="3914775"/>
          </a:xfrm>
          <a:prstGeom prst="rect">
            <a:avLst/>
          </a:prstGeom>
        </p:spPr>
      </p:pic>
    </p:spTree>
    <p:extLst>
      <p:ext uri="{BB962C8B-B14F-4D97-AF65-F5344CB8AC3E}">
        <p14:creationId xmlns:p14="http://schemas.microsoft.com/office/powerpoint/2010/main" val="1693739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537" y="2095500"/>
            <a:ext cx="8162925" cy="2667000"/>
          </a:xfrm>
          <a:prstGeom prst="rect">
            <a:avLst/>
          </a:prstGeom>
        </p:spPr>
      </p:pic>
    </p:spTree>
    <p:extLst>
      <p:ext uri="{BB962C8B-B14F-4D97-AF65-F5344CB8AC3E}">
        <p14:creationId xmlns:p14="http://schemas.microsoft.com/office/powerpoint/2010/main" val="1104922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537" y="1462087"/>
            <a:ext cx="8162925" cy="3933825"/>
          </a:xfrm>
          <a:prstGeom prst="rect">
            <a:avLst/>
          </a:prstGeom>
        </p:spPr>
      </p:pic>
    </p:spTree>
    <p:extLst>
      <p:ext uri="{BB962C8B-B14F-4D97-AF65-F5344CB8AC3E}">
        <p14:creationId xmlns:p14="http://schemas.microsoft.com/office/powerpoint/2010/main" val="3678197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2076450"/>
            <a:ext cx="8124825" cy="2705100"/>
          </a:xfrm>
          <a:prstGeom prst="rect">
            <a:avLst/>
          </a:prstGeom>
        </p:spPr>
      </p:pic>
    </p:spTree>
    <p:extLst>
      <p:ext uri="{BB962C8B-B14F-4D97-AF65-F5344CB8AC3E}">
        <p14:creationId xmlns:p14="http://schemas.microsoft.com/office/powerpoint/2010/main" val="3870039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1466850"/>
            <a:ext cx="8124825" cy="3924300"/>
          </a:xfrm>
          <a:prstGeom prst="rect">
            <a:avLst/>
          </a:prstGeom>
        </p:spPr>
      </p:pic>
    </p:spTree>
    <p:extLst>
      <p:ext uri="{BB962C8B-B14F-4D97-AF65-F5344CB8AC3E}">
        <p14:creationId xmlns:p14="http://schemas.microsoft.com/office/powerpoint/2010/main" val="2844679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49260" cy="369332"/>
          </a:xfrm>
          <a:prstGeom prst="rect">
            <a:avLst/>
          </a:prstGeom>
          <a:noFill/>
        </p:spPr>
        <p:txBody>
          <a:bodyPr wrap="none" rtlCol="0">
            <a:spAutoFit/>
          </a:bodyPr>
          <a:lstStyle/>
          <a:p>
            <a:r>
              <a:rPr lang="en-US" b="1" smtClean="0">
                <a:solidFill>
                  <a:srgbClr val="002060"/>
                </a:solidFill>
              </a:rPr>
              <a:t>Assessment and Test Strategies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95325" y="2000250"/>
            <a:ext cx="7753350" cy="2857500"/>
          </a:xfrm>
          <a:prstGeom prst="rect">
            <a:avLst/>
          </a:prstGeom>
        </p:spPr>
      </p:pic>
    </p:spTree>
    <p:extLst>
      <p:ext uri="{BB962C8B-B14F-4D97-AF65-F5344CB8AC3E}">
        <p14:creationId xmlns:p14="http://schemas.microsoft.com/office/powerpoint/2010/main" val="538695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2066925"/>
            <a:ext cx="8124825" cy="2724150"/>
          </a:xfrm>
          <a:prstGeom prst="rect">
            <a:avLst/>
          </a:prstGeom>
        </p:spPr>
      </p:pic>
    </p:spTree>
    <p:extLst>
      <p:ext uri="{BB962C8B-B14F-4D97-AF65-F5344CB8AC3E}">
        <p14:creationId xmlns:p14="http://schemas.microsoft.com/office/powerpoint/2010/main" val="3247705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6250" y="1457325"/>
            <a:ext cx="8191500" cy="3943350"/>
          </a:xfrm>
          <a:prstGeom prst="rect">
            <a:avLst/>
          </a:prstGeom>
        </p:spPr>
      </p:pic>
    </p:spTree>
    <p:extLst>
      <p:ext uri="{BB962C8B-B14F-4D97-AF65-F5344CB8AC3E}">
        <p14:creationId xmlns:p14="http://schemas.microsoft.com/office/powerpoint/2010/main" val="1859425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4825" y="2071687"/>
            <a:ext cx="8134350" cy="2714625"/>
          </a:xfrm>
          <a:prstGeom prst="rect">
            <a:avLst/>
          </a:prstGeom>
        </p:spPr>
      </p:pic>
    </p:spTree>
    <p:extLst>
      <p:ext uri="{BB962C8B-B14F-4D97-AF65-F5344CB8AC3E}">
        <p14:creationId xmlns:p14="http://schemas.microsoft.com/office/powerpoint/2010/main" val="547406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1466850"/>
            <a:ext cx="8143875" cy="3924300"/>
          </a:xfrm>
          <a:prstGeom prst="rect">
            <a:avLst/>
          </a:prstGeom>
        </p:spPr>
      </p:pic>
    </p:spTree>
    <p:extLst>
      <p:ext uri="{BB962C8B-B14F-4D97-AF65-F5344CB8AC3E}">
        <p14:creationId xmlns:p14="http://schemas.microsoft.com/office/powerpoint/2010/main" val="2207494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4825" y="2095500"/>
            <a:ext cx="8134350" cy="2667000"/>
          </a:xfrm>
          <a:prstGeom prst="rect">
            <a:avLst/>
          </a:prstGeom>
        </p:spPr>
      </p:pic>
    </p:spTree>
    <p:extLst>
      <p:ext uri="{BB962C8B-B14F-4D97-AF65-F5344CB8AC3E}">
        <p14:creationId xmlns:p14="http://schemas.microsoft.com/office/powerpoint/2010/main" val="10794128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1462087"/>
            <a:ext cx="8153400" cy="3933825"/>
          </a:xfrm>
          <a:prstGeom prst="rect">
            <a:avLst/>
          </a:prstGeom>
        </p:spPr>
      </p:pic>
    </p:spTree>
    <p:extLst>
      <p:ext uri="{BB962C8B-B14F-4D97-AF65-F5344CB8AC3E}">
        <p14:creationId xmlns:p14="http://schemas.microsoft.com/office/powerpoint/2010/main" val="24547709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2052637"/>
            <a:ext cx="8181975" cy="2752725"/>
          </a:xfrm>
          <a:prstGeom prst="rect">
            <a:avLst/>
          </a:prstGeom>
        </p:spPr>
      </p:pic>
    </p:spTree>
    <p:extLst>
      <p:ext uri="{BB962C8B-B14F-4D97-AF65-F5344CB8AC3E}">
        <p14:creationId xmlns:p14="http://schemas.microsoft.com/office/powerpoint/2010/main" val="2375142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1457325"/>
            <a:ext cx="8181975" cy="3943350"/>
          </a:xfrm>
          <a:prstGeom prst="rect">
            <a:avLst/>
          </a:prstGeom>
        </p:spPr>
      </p:pic>
    </p:spTree>
    <p:extLst>
      <p:ext uri="{BB962C8B-B14F-4D97-AF65-F5344CB8AC3E}">
        <p14:creationId xmlns:p14="http://schemas.microsoft.com/office/powerpoint/2010/main" val="3223767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483" y="288758"/>
            <a:ext cx="1097801" cy="369332"/>
          </a:xfrm>
          <a:prstGeom prst="rect">
            <a:avLst/>
          </a:prstGeom>
          <a:noFill/>
        </p:spPr>
        <p:txBody>
          <a:bodyPr wrap="none" rtlCol="0">
            <a:spAutoFit/>
          </a:bodyPr>
          <a:lstStyle/>
          <a:p>
            <a:r>
              <a:rPr lang="en-US" b="1" smtClean="0">
                <a:solidFill>
                  <a:srgbClr val="002060"/>
                </a:solidFill>
              </a:rPr>
              <a:t>Summary</a:t>
            </a:r>
            <a:endParaRPr lang="en-US" b="1">
              <a:solidFill>
                <a:srgbClr val="002060"/>
              </a:solidFill>
            </a:endParaRPr>
          </a:p>
        </p:txBody>
      </p:sp>
      <p:pic>
        <p:nvPicPr>
          <p:cNvPr id="5" name="Picture 4"/>
          <p:cNvPicPr>
            <a:picLocks noChangeAspect="1"/>
          </p:cNvPicPr>
          <p:nvPr/>
        </p:nvPicPr>
        <p:blipFill>
          <a:blip r:embed="rId3"/>
          <a:stretch>
            <a:fillRect/>
          </a:stretch>
        </p:blipFill>
        <p:spPr>
          <a:xfrm>
            <a:off x="461962" y="1552575"/>
            <a:ext cx="8220075" cy="3752850"/>
          </a:xfrm>
          <a:prstGeom prst="rect">
            <a:avLst/>
          </a:prstGeom>
        </p:spPr>
      </p:pic>
    </p:spTree>
    <p:extLst>
      <p:ext uri="{BB962C8B-B14F-4D97-AF65-F5344CB8AC3E}">
        <p14:creationId xmlns:p14="http://schemas.microsoft.com/office/powerpoint/2010/main" val="837731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610" y="1852863"/>
            <a:ext cx="7224327" cy="2031325"/>
          </a:xfrm>
          <a:prstGeom prst="rect">
            <a:avLst/>
          </a:prstGeom>
          <a:noFill/>
        </p:spPr>
        <p:txBody>
          <a:bodyPr wrap="square" rtlCol="0">
            <a:spAutoFit/>
          </a:bodyPr>
          <a:lstStyle/>
          <a:p>
            <a:r>
              <a:rPr lang="en-US" b="1" smtClean="0">
                <a:solidFill>
                  <a:srgbClr val="002060"/>
                </a:solidFill>
              </a:rPr>
              <a:t>This concludes </a:t>
            </a:r>
            <a:r>
              <a:rPr lang="en-US" b="1">
                <a:solidFill>
                  <a:srgbClr val="002060"/>
                </a:solidFill>
              </a:rPr>
              <a:t>“Security Assessment and Testing”</a:t>
            </a:r>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pPr algn="r"/>
            <a:r>
              <a:rPr lang="en-US" b="1" smtClean="0">
                <a:solidFill>
                  <a:srgbClr val="002060"/>
                </a:solidFill>
              </a:rPr>
              <a:t>The next domain is “Security Operations”</a:t>
            </a:r>
            <a:endParaRPr lang="en-US" b="1">
              <a:solidFill>
                <a:srgbClr val="002060"/>
              </a:solidFill>
            </a:endParaRPr>
          </a:p>
        </p:txBody>
      </p:sp>
    </p:spTree>
    <p:extLst>
      <p:ext uri="{BB962C8B-B14F-4D97-AF65-F5344CB8AC3E}">
        <p14:creationId xmlns:p14="http://schemas.microsoft.com/office/powerpoint/2010/main" val="2499753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501710" cy="369332"/>
          </a:xfrm>
          <a:prstGeom prst="rect">
            <a:avLst/>
          </a:prstGeom>
          <a:noFill/>
        </p:spPr>
        <p:txBody>
          <a:bodyPr wrap="none" rtlCol="0">
            <a:spAutoFit/>
          </a:bodyPr>
          <a:lstStyle/>
          <a:p>
            <a:r>
              <a:rPr lang="en-US" b="1" smtClean="0">
                <a:solidFill>
                  <a:srgbClr val="002060"/>
                </a:solidFill>
              </a:rPr>
              <a:t>Vulnerabiliy Assessment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315402"/>
            <a:ext cx="7829550" cy="3495675"/>
          </a:xfrm>
          <a:prstGeom prst="rect">
            <a:avLst/>
          </a:prstGeom>
        </p:spPr>
      </p:pic>
    </p:spTree>
    <p:extLst>
      <p:ext uri="{BB962C8B-B14F-4D97-AF65-F5344CB8AC3E}">
        <p14:creationId xmlns:p14="http://schemas.microsoft.com/office/powerpoint/2010/main" val="1936977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28376" cy="369332"/>
          </a:xfrm>
          <a:prstGeom prst="rect">
            <a:avLst/>
          </a:prstGeom>
          <a:noFill/>
        </p:spPr>
        <p:txBody>
          <a:bodyPr wrap="none" rtlCol="0">
            <a:spAutoFit/>
          </a:bodyPr>
          <a:lstStyle/>
          <a:p>
            <a:r>
              <a:rPr lang="en-US" b="1" smtClean="0">
                <a:solidFill>
                  <a:srgbClr val="002060"/>
                </a:solidFill>
              </a:rPr>
              <a:t>Penetration Testing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66750" y="1804987"/>
            <a:ext cx="7810500" cy="3248025"/>
          </a:xfrm>
          <a:prstGeom prst="rect">
            <a:avLst/>
          </a:prstGeom>
        </p:spPr>
      </p:pic>
    </p:spTree>
    <p:extLst>
      <p:ext uri="{BB962C8B-B14F-4D97-AF65-F5344CB8AC3E}">
        <p14:creationId xmlns:p14="http://schemas.microsoft.com/office/powerpoint/2010/main" val="126295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47172" cy="369332"/>
          </a:xfrm>
          <a:prstGeom prst="rect">
            <a:avLst/>
          </a:prstGeom>
          <a:noFill/>
        </p:spPr>
        <p:txBody>
          <a:bodyPr wrap="none" rtlCol="0">
            <a:spAutoFit/>
          </a:bodyPr>
          <a:lstStyle/>
          <a:p>
            <a:r>
              <a:rPr lang="en-US" b="1" smtClean="0">
                <a:solidFill>
                  <a:srgbClr val="002060"/>
                </a:solidFill>
              </a:rPr>
              <a:t>Log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85812" y="2119312"/>
            <a:ext cx="7572375" cy="2619375"/>
          </a:xfrm>
          <a:prstGeom prst="rect">
            <a:avLst/>
          </a:prstGeom>
        </p:spPr>
      </p:pic>
    </p:spTree>
    <p:extLst>
      <p:ext uri="{BB962C8B-B14F-4D97-AF65-F5344CB8AC3E}">
        <p14:creationId xmlns:p14="http://schemas.microsoft.com/office/powerpoint/2010/main" val="3462369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042680" cy="369332"/>
          </a:xfrm>
          <a:prstGeom prst="rect">
            <a:avLst/>
          </a:prstGeom>
          <a:noFill/>
        </p:spPr>
        <p:txBody>
          <a:bodyPr wrap="none" rtlCol="0">
            <a:spAutoFit/>
          </a:bodyPr>
          <a:lstStyle/>
          <a:p>
            <a:r>
              <a:rPr lang="en-US" b="1" smtClean="0">
                <a:solidFill>
                  <a:srgbClr val="002060"/>
                </a:solidFill>
              </a:rPr>
              <a:t>Log Management – Best Practices, Challenges and Advantages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94872" y="954361"/>
            <a:ext cx="8010525" cy="2924175"/>
          </a:xfrm>
          <a:prstGeom prst="rect">
            <a:avLst/>
          </a:prstGeom>
        </p:spPr>
      </p:pic>
      <p:pic>
        <p:nvPicPr>
          <p:cNvPr id="5" name="Picture 4"/>
          <p:cNvPicPr>
            <a:picLocks noChangeAspect="1"/>
          </p:cNvPicPr>
          <p:nvPr/>
        </p:nvPicPr>
        <p:blipFill>
          <a:blip r:embed="rId4"/>
          <a:stretch>
            <a:fillRect/>
          </a:stretch>
        </p:blipFill>
        <p:spPr>
          <a:xfrm>
            <a:off x="2437960" y="4174807"/>
            <a:ext cx="4324350" cy="1800225"/>
          </a:xfrm>
          <a:prstGeom prst="rect">
            <a:avLst/>
          </a:prstGeom>
        </p:spPr>
      </p:pic>
    </p:spTree>
    <p:extLst>
      <p:ext uri="{BB962C8B-B14F-4D97-AF65-F5344CB8AC3E}">
        <p14:creationId xmlns:p14="http://schemas.microsoft.com/office/powerpoint/2010/main" val="3675983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77179" cy="369332"/>
          </a:xfrm>
          <a:prstGeom prst="rect">
            <a:avLst/>
          </a:prstGeom>
          <a:noFill/>
        </p:spPr>
        <p:txBody>
          <a:bodyPr wrap="none" rtlCol="0">
            <a:spAutoFit/>
          </a:bodyPr>
          <a:lstStyle/>
          <a:p>
            <a:r>
              <a:rPr lang="en-US" b="1" smtClean="0">
                <a:solidFill>
                  <a:srgbClr val="002060"/>
                </a:solidFill>
              </a:rPr>
              <a:t>Log Management – Operational process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1130764"/>
            <a:ext cx="7439025" cy="3724275"/>
          </a:xfrm>
          <a:prstGeom prst="rect">
            <a:avLst/>
          </a:prstGeom>
        </p:spPr>
      </p:pic>
    </p:spTree>
    <p:extLst>
      <p:ext uri="{BB962C8B-B14F-4D97-AF65-F5344CB8AC3E}">
        <p14:creationId xmlns:p14="http://schemas.microsoft.com/office/powerpoint/2010/main" val="3850461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518</TotalTime>
  <Words>4123</Words>
  <Application>Microsoft Office PowerPoint</Application>
  <PresentationFormat>On-screen Show (4:3)</PresentationFormat>
  <Paragraphs>385</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Domain 6 – Security Assessment and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Wipro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Aggarwal (WT01 - Finance - Wipro Corporate)</dc:creator>
  <cp:lastModifiedBy>Vineet Aggarwal (BAS)</cp:lastModifiedBy>
  <cp:revision>73</cp:revision>
  <dcterms:created xsi:type="dcterms:W3CDTF">2015-11-13T08:37:05Z</dcterms:created>
  <dcterms:modified xsi:type="dcterms:W3CDTF">2016-10-15T11:37:45Z</dcterms:modified>
</cp:coreProperties>
</file>