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1" r:id="rId1"/>
  </p:sldMasterIdLst>
  <p:notesMasterIdLst>
    <p:notesMasterId r:id="rId93"/>
  </p:notesMasterIdLst>
  <p:sldIdLst>
    <p:sldId id="256" r:id="rId2"/>
    <p:sldId id="505" r:id="rId3"/>
    <p:sldId id="574" r:id="rId4"/>
    <p:sldId id="575" r:id="rId5"/>
    <p:sldId id="576" r:id="rId6"/>
    <p:sldId id="577" r:id="rId7"/>
    <p:sldId id="578" r:id="rId8"/>
    <p:sldId id="579" r:id="rId9"/>
    <p:sldId id="580" r:id="rId10"/>
    <p:sldId id="581" r:id="rId11"/>
    <p:sldId id="582" r:id="rId12"/>
    <p:sldId id="583" r:id="rId13"/>
    <p:sldId id="584" r:id="rId14"/>
    <p:sldId id="585" r:id="rId15"/>
    <p:sldId id="586" r:id="rId16"/>
    <p:sldId id="587" r:id="rId17"/>
    <p:sldId id="588" r:id="rId18"/>
    <p:sldId id="589" r:id="rId19"/>
    <p:sldId id="590" r:id="rId20"/>
    <p:sldId id="595" r:id="rId21"/>
    <p:sldId id="596" r:id="rId22"/>
    <p:sldId id="597" r:id="rId23"/>
    <p:sldId id="598" r:id="rId24"/>
    <p:sldId id="600" r:id="rId25"/>
    <p:sldId id="601" r:id="rId26"/>
    <p:sldId id="602" r:id="rId27"/>
    <p:sldId id="603" r:id="rId28"/>
    <p:sldId id="604" r:id="rId29"/>
    <p:sldId id="605" r:id="rId30"/>
    <p:sldId id="606" r:id="rId31"/>
    <p:sldId id="607" r:id="rId32"/>
    <p:sldId id="609" r:id="rId33"/>
    <p:sldId id="610" r:id="rId34"/>
    <p:sldId id="611" r:id="rId35"/>
    <p:sldId id="612" r:id="rId36"/>
    <p:sldId id="613" r:id="rId37"/>
    <p:sldId id="614" r:id="rId38"/>
    <p:sldId id="615" r:id="rId39"/>
    <p:sldId id="679" r:id="rId40"/>
    <p:sldId id="616" r:id="rId41"/>
    <p:sldId id="617" r:id="rId42"/>
    <p:sldId id="619" r:id="rId43"/>
    <p:sldId id="620" r:id="rId44"/>
    <p:sldId id="621" r:id="rId45"/>
    <p:sldId id="622" r:id="rId46"/>
    <p:sldId id="625" r:id="rId47"/>
    <p:sldId id="626" r:id="rId48"/>
    <p:sldId id="627" r:id="rId49"/>
    <p:sldId id="628" r:id="rId50"/>
    <p:sldId id="629" r:id="rId51"/>
    <p:sldId id="630" r:id="rId52"/>
    <p:sldId id="631" r:id="rId53"/>
    <p:sldId id="632" r:id="rId54"/>
    <p:sldId id="633" r:id="rId55"/>
    <p:sldId id="634" r:id="rId56"/>
    <p:sldId id="635" r:id="rId57"/>
    <p:sldId id="680" r:id="rId58"/>
    <p:sldId id="636" r:id="rId59"/>
    <p:sldId id="638" r:id="rId60"/>
    <p:sldId id="681" r:id="rId61"/>
    <p:sldId id="639" r:id="rId62"/>
    <p:sldId id="640" r:id="rId63"/>
    <p:sldId id="641" r:id="rId64"/>
    <p:sldId id="642" r:id="rId65"/>
    <p:sldId id="643" r:id="rId66"/>
    <p:sldId id="644" r:id="rId67"/>
    <p:sldId id="645" r:id="rId68"/>
    <p:sldId id="646" r:id="rId69"/>
    <p:sldId id="647" r:id="rId70"/>
    <p:sldId id="650" r:id="rId71"/>
    <p:sldId id="651" r:id="rId72"/>
    <p:sldId id="652" r:id="rId73"/>
    <p:sldId id="555" r:id="rId74"/>
    <p:sldId id="556" r:id="rId75"/>
    <p:sldId id="682" r:id="rId76"/>
    <p:sldId id="683" r:id="rId77"/>
    <p:sldId id="684" r:id="rId78"/>
    <p:sldId id="685" r:id="rId79"/>
    <p:sldId id="686" r:id="rId80"/>
    <p:sldId id="687" r:id="rId81"/>
    <p:sldId id="688" r:id="rId82"/>
    <p:sldId id="689" r:id="rId83"/>
    <p:sldId id="690" r:id="rId84"/>
    <p:sldId id="691" r:id="rId85"/>
    <p:sldId id="692" r:id="rId86"/>
    <p:sldId id="693" r:id="rId87"/>
    <p:sldId id="694" r:id="rId88"/>
    <p:sldId id="695" r:id="rId89"/>
    <p:sldId id="696" r:id="rId90"/>
    <p:sldId id="573" r:id="rId91"/>
    <p:sldId id="430"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BD42D"/>
    <a:srgbClr val="4D4E5C"/>
    <a:srgbClr val="F37441"/>
    <a:srgbClr val="AAABB8"/>
    <a:srgbClr val="C64802"/>
    <a:srgbClr val="FFD545"/>
    <a:srgbClr val="F7DB8D"/>
    <a:srgbClr val="FDB93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9536" autoAdjust="0"/>
  </p:normalViewPr>
  <p:slideViewPr>
    <p:cSldViewPr snapToGrid="0">
      <p:cViewPr>
        <p:scale>
          <a:sx n="90" d="100"/>
          <a:sy n="90" d="100"/>
        </p:scale>
        <p:origin x="-840" y="132"/>
      </p:cViewPr>
      <p:guideLst>
        <p:guide orient="horz" pos="2160"/>
        <p:guide pos="5232"/>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2418-5498-496B-9B3E-912B9D6443B9}" type="datetimeFigureOut">
              <a:rPr lang="en-US" smtClean="0"/>
              <a:t>18-Oct-16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5EBE-E194-4A8A-BBBE-6B90DE9885F5}" type="slidenum">
              <a:rPr lang="en-US" smtClean="0"/>
              <a:t>‹#›</a:t>
            </a:fld>
            <a:endParaRPr lang="en-US"/>
          </a:p>
        </p:txBody>
      </p:sp>
    </p:spTree>
    <p:extLst>
      <p:ext uri="{BB962C8B-B14F-4D97-AF65-F5344CB8AC3E}">
        <p14:creationId xmlns:p14="http://schemas.microsoft.com/office/powerpoint/2010/main" val="363570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below and following notes on the template slides are to guide you only. In your final presentation, you may delete these notes and add relevant notes if any.</a:t>
            </a:r>
            <a:endParaRPr lang="en-US" dirty="0" smtClean="0"/>
          </a:p>
          <a:p>
            <a:endParaRPr lang="en-US" b="1" dirty="0" smtClean="0"/>
          </a:p>
          <a:p>
            <a:r>
              <a:rPr lang="en-US" b="1" dirty="0" smtClean="0"/>
              <a:t>Title slide:</a:t>
            </a:r>
          </a:p>
          <a:p>
            <a:r>
              <a:rPr lang="en-US" dirty="0" smtClean="0"/>
              <a:t>Title</a:t>
            </a:r>
            <a:r>
              <a:rPr lang="en-US" baseline="0" dirty="0" smtClean="0"/>
              <a:t> </a:t>
            </a:r>
            <a:r>
              <a:rPr lang="en-US" dirty="0" smtClean="0"/>
              <a:t>– should not exceed</a:t>
            </a:r>
            <a:r>
              <a:rPr lang="en-US" baseline="0" dirty="0" smtClean="0"/>
              <a:t> beyond 3 lines, font size 30-34, Arial Headings </a:t>
            </a:r>
          </a:p>
          <a:p>
            <a:r>
              <a:rPr lang="en-US" baseline="0" dirty="0" smtClean="0"/>
              <a:t>(Font size for the title of the PPT can vary between 30-34, Arial Headings, Bold depending on the amount of text, however should not be smaller than 30 font size)</a:t>
            </a:r>
            <a:endParaRPr lang="en-US" dirty="0" smtClean="0"/>
          </a:p>
          <a:p>
            <a:r>
              <a:rPr lang="en-US" dirty="0" smtClean="0"/>
              <a:t>Name should not exceed beyond 1 line, Designation; font size to remain</a:t>
            </a:r>
            <a:r>
              <a:rPr lang="en-US" baseline="0" dirty="0" smtClean="0"/>
              <a:t> at </a:t>
            </a:r>
            <a:r>
              <a:rPr lang="en-US" dirty="0" smtClean="0"/>
              <a:t>18, Arial Headings</a:t>
            </a:r>
          </a:p>
          <a:p>
            <a:r>
              <a:rPr lang="en-US" dirty="0" smtClean="0"/>
              <a:t>Please</a:t>
            </a:r>
            <a:r>
              <a:rPr lang="en-US" baseline="0" dirty="0" smtClean="0"/>
              <a:t> keep the title slide simple, just the logo, title and name and designation to appear. No other graphic elements or any design, photograph, image can be added to this slide, alignment to remain the same</a:t>
            </a:r>
            <a:endParaRPr lang="en-US" dirty="0" smtClean="0"/>
          </a:p>
        </p:txBody>
      </p:sp>
      <p:sp>
        <p:nvSpPr>
          <p:cNvPr id="4" name="Slide Number Placeholder 3"/>
          <p:cNvSpPr>
            <a:spLocks noGrp="1"/>
          </p:cNvSpPr>
          <p:nvPr>
            <p:ph type="sldNum" sz="quarter" idx="10"/>
          </p:nvPr>
        </p:nvSpPr>
        <p:spPr/>
        <p:txBody>
          <a:bodyPr/>
          <a:lstStyle/>
          <a:p>
            <a:fld id="{DBDA5EBE-E194-4A8A-BBBE-6B90DE9885F5}" type="slidenum">
              <a:rPr lang="en-US" smtClean="0"/>
              <a:t>1</a:t>
            </a:fld>
            <a:endParaRPr lang="en-US"/>
          </a:p>
        </p:txBody>
      </p:sp>
    </p:spTree>
    <p:extLst>
      <p:ext uri="{BB962C8B-B14F-4D97-AF65-F5344CB8AC3E}">
        <p14:creationId xmlns:p14="http://schemas.microsoft.com/office/powerpoint/2010/main" val="9197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a:t>
            </a:fld>
            <a:endParaRPr lang="en-US"/>
          </a:p>
        </p:txBody>
      </p:sp>
    </p:spTree>
    <p:extLst>
      <p:ext uri="{BB962C8B-B14F-4D97-AF65-F5344CB8AC3E}">
        <p14:creationId xmlns:p14="http://schemas.microsoft.com/office/powerpoint/2010/main" val="406895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a:t>
            </a:fld>
            <a:endParaRPr lang="en-US"/>
          </a:p>
        </p:txBody>
      </p:sp>
    </p:spTree>
    <p:extLst>
      <p:ext uri="{BB962C8B-B14F-4D97-AF65-F5344CB8AC3E}">
        <p14:creationId xmlns:p14="http://schemas.microsoft.com/office/powerpoint/2010/main" val="70806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a:t>
            </a:fld>
            <a:endParaRPr lang="en-US"/>
          </a:p>
        </p:txBody>
      </p:sp>
    </p:spTree>
    <p:extLst>
      <p:ext uri="{BB962C8B-B14F-4D97-AF65-F5344CB8AC3E}">
        <p14:creationId xmlns:p14="http://schemas.microsoft.com/office/powerpoint/2010/main" val="350292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a:t>
            </a:fld>
            <a:endParaRPr lang="en-US"/>
          </a:p>
        </p:txBody>
      </p:sp>
    </p:spTree>
    <p:extLst>
      <p:ext uri="{BB962C8B-B14F-4D97-AF65-F5344CB8AC3E}">
        <p14:creationId xmlns:p14="http://schemas.microsoft.com/office/powerpoint/2010/main" val="1922905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a:t>
            </a:fld>
            <a:endParaRPr lang="en-US"/>
          </a:p>
        </p:txBody>
      </p:sp>
    </p:spTree>
    <p:extLst>
      <p:ext uri="{BB962C8B-B14F-4D97-AF65-F5344CB8AC3E}">
        <p14:creationId xmlns:p14="http://schemas.microsoft.com/office/powerpoint/2010/main" val="128785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a:t>
            </a:fld>
            <a:endParaRPr lang="en-US"/>
          </a:p>
        </p:txBody>
      </p:sp>
    </p:spTree>
    <p:extLst>
      <p:ext uri="{BB962C8B-B14F-4D97-AF65-F5344CB8AC3E}">
        <p14:creationId xmlns:p14="http://schemas.microsoft.com/office/powerpoint/2010/main" val="252894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16</a:t>
            </a:fld>
            <a:endParaRPr lang="en-US"/>
          </a:p>
        </p:txBody>
      </p:sp>
    </p:spTree>
    <p:extLst>
      <p:ext uri="{BB962C8B-B14F-4D97-AF65-F5344CB8AC3E}">
        <p14:creationId xmlns:p14="http://schemas.microsoft.com/office/powerpoint/2010/main" val="4212598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17</a:t>
            </a:fld>
            <a:endParaRPr lang="en-US"/>
          </a:p>
        </p:txBody>
      </p:sp>
    </p:spTree>
    <p:extLst>
      <p:ext uri="{BB962C8B-B14F-4D97-AF65-F5344CB8AC3E}">
        <p14:creationId xmlns:p14="http://schemas.microsoft.com/office/powerpoint/2010/main" val="201800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18</a:t>
            </a:fld>
            <a:endParaRPr lang="en-US"/>
          </a:p>
        </p:txBody>
      </p:sp>
    </p:spTree>
    <p:extLst>
      <p:ext uri="{BB962C8B-B14F-4D97-AF65-F5344CB8AC3E}">
        <p14:creationId xmlns:p14="http://schemas.microsoft.com/office/powerpoint/2010/main" val="3256685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19</a:t>
            </a:fld>
            <a:endParaRPr lang="en-US"/>
          </a:p>
        </p:txBody>
      </p:sp>
    </p:spTree>
    <p:extLst>
      <p:ext uri="{BB962C8B-B14F-4D97-AF65-F5344CB8AC3E}">
        <p14:creationId xmlns:p14="http://schemas.microsoft.com/office/powerpoint/2010/main" val="378032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a:t>
            </a:fld>
            <a:endParaRPr lang="en-US"/>
          </a:p>
        </p:txBody>
      </p:sp>
    </p:spTree>
    <p:extLst>
      <p:ext uri="{BB962C8B-B14F-4D97-AF65-F5344CB8AC3E}">
        <p14:creationId xmlns:p14="http://schemas.microsoft.com/office/powerpoint/2010/main" val="167255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20</a:t>
            </a:fld>
            <a:endParaRPr lang="en-US"/>
          </a:p>
        </p:txBody>
      </p:sp>
    </p:spTree>
    <p:extLst>
      <p:ext uri="{BB962C8B-B14F-4D97-AF65-F5344CB8AC3E}">
        <p14:creationId xmlns:p14="http://schemas.microsoft.com/office/powerpoint/2010/main" val="1722946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21</a:t>
            </a:fld>
            <a:endParaRPr lang="en-US"/>
          </a:p>
        </p:txBody>
      </p:sp>
    </p:spTree>
    <p:extLst>
      <p:ext uri="{BB962C8B-B14F-4D97-AF65-F5344CB8AC3E}">
        <p14:creationId xmlns:p14="http://schemas.microsoft.com/office/powerpoint/2010/main" val="4000594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22</a:t>
            </a:fld>
            <a:endParaRPr lang="en-US"/>
          </a:p>
        </p:txBody>
      </p:sp>
    </p:spTree>
    <p:extLst>
      <p:ext uri="{BB962C8B-B14F-4D97-AF65-F5344CB8AC3E}">
        <p14:creationId xmlns:p14="http://schemas.microsoft.com/office/powerpoint/2010/main" val="10937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23</a:t>
            </a:fld>
            <a:endParaRPr lang="en-US"/>
          </a:p>
        </p:txBody>
      </p:sp>
    </p:spTree>
    <p:extLst>
      <p:ext uri="{BB962C8B-B14F-4D97-AF65-F5344CB8AC3E}">
        <p14:creationId xmlns:p14="http://schemas.microsoft.com/office/powerpoint/2010/main" val="3807984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24</a:t>
            </a:fld>
            <a:endParaRPr lang="en-US"/>
          </a:p>
        </p:txBody>
      </p:sp>
    </p:spTree>
    <p:extLst>
      <p:ext uri="{BB962C8B-B14F-4D97-AF65-F5344CB8AC3E}">
        <p14:creationId xmlns:p14="http://schemas.microsoft.com/office/powerpoint/2010/main" val="1688587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25</a:t>
            </a:fld>
            <a:endParaRPr lang="en-US"/>
          </a:p>
        </p:txBody>
      </p:sp>
    </p:spTree>
    <p:extLst>
      <p:ext uri="{BB962C8B-B14F-4D97-AF65-F5344CB8AC3E}">
        <p14:creationId xmlns:p14="http://schemas.microsoft.com/office/powerpoint/2010/main" val="31695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26</a:t>
            </a:fld>
            <a:endParaRPr lang="en-US"/>
          </a:p>
        </p:txBody>
      </p:sp>
    </p:spTree>
    <p:extLst>
      <p:ext uri="{BB962C8B-B14F-4D97-AF65-F5344CB8AC3E}">
        <p14:creationId xmlns:p14="http://schemas.microsoft.com/office/powerpoint/2010/main" val="417309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27</a:t>
            </a:fld>
            <a:endParaRPr lang="en-US"/>
          </a:p>
        </p:txBody>
      </p:sp>
    </p:spTree>
    <p:extLst>
      <p:ext uri="{BB962C8B-B14F-4D97-AF65-F5344CB8AC3E}">
        <p14:creationId xmlns:p14="http://schemas.microsoft.com/office/powerpoint/2010/main" val="2101460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28</a:t>
            </a:fld>
            <a:endParaRPr lang="en-US"/>
          </a:p>
        </p:txBody>
      </p:sp>
    </p:spTree>
    <p:extLst>
      <p:ext uri="{BB962C8B-B14F-4D97-AF65-F5344CB8AC3E}">
        <p14:creationId xmlns:p14="http://schemas.microsoft.com/office/powerpoint/2010/main" val="1813585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29</a:t>
            </a:fld>
            <a:endParaRPr lang="en-US"/>
          </a:p>
        </p:txBody>
      </p:sp>
    </p:spTree>
    <p:extLst>
      <p:ext uri="{BB962C8B-B14F-4D97-AF65-F5344CB8AC3E}">
        <p14:creationId xmlns:p14="http://schemas.microsoft.com/office/powerpoint/2010/main" val="70090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a:t>
            </a:fld>
            <a:endParaRPr lang="en-US"/>
          </a:p>
        </p:txBody>
      </p:sp>
    </p:spTree>
    <p:extLst>
      <p:ext uri="{BB962C8B-B14F-4D97-AF65-F5344CB8AC3E}">
        <p14:creationId xmlns:p14="http://schemas.microsoft.com/office/powerpoint/2010/main" val="963367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30</a:t>
            </a:fld>
            <a:endParaRPr lang="en-US"/>
          </a:p>
        </p:txBody>
      </p:sp>
    </p:spTree>
    <p:extLst>
      <p:ext uri="{BB962C8B-B14F-4D97-AF65-F5344CB8AC3E}">
        <p14:creationId xmlns:p14="http://schemas.microsoft.com/office/powerpoint/2010/main" val="1240983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31</a:t>
            </a:fld>
            <a:endParaRPr lang="en-US"/>
          </a:p>
        </p:txBody>
      </p:sp>
    </p:spTree>
    <p:extLst>
      <p:ext uri="{BB962C8B-B14F-4D97-AF65-F5344CB8AC3E}">
        <p14:creationId xmlns:p14="http://schemas.microsoft.com/office/powerpoint/2010/main" val="2553979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32</a:t>
            </a:fld>
            <a:endParaRPr lang="en-US"/>
          </a:p>
        </p:txBody>
      </p:sp>
    </p:spTree>
    <p:extLst>
      <p:ext uri="{BB962C8B-B14F-4D97-AF65-F5344CB8AC3E}">
        <p14:creationId xmlns:p14="http://schemas.microsoft.com/office/powerpoint/2010/main" val="3544664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33</a:t>
            </a:fld>
            <a:endParaRPr lang="en-US"/>
          </a:p>
        </p:txBody>
      </p:sp>
    </p:spTree>
    <p:extLst>
      <p:ext uri="{BB962C8B-B14F-4D97-AF65-F5344CB8AC3E}">
        <p14:creationId xmlns:p14="http://schemas.microsoft.com/office/powerpoint/2010/main" val="1701890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34</a:t>
            </a:fld>
            <a:endParaRPr lang="en-US"/>
          </a:p>
        </p:txBody>
      </p:sp>
    </p:spTree>
    <p:extLst>
      <p:ext uri="{BB962C8B-B14F-4D97-AF65-F5344CB8AC3E}">
        <p14:creationId xmlns:p14="http://schemas.microsoft.com/office/powerpoint/2010/main" val="2534868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35</a:t>
            </a:fld>
            <a:endParaRPr lang="en-US"/>
          </a:p>
        </p:txBody>
      </p:sp>
    </p:spTree>
    <p:extLst>
      <p:ext uri="{BB962C8B-B14F-4D97-AF65-F5344CB8AC3E}">
        <p14:creationId xmlns:p14="http://schemas.microsoft.com/office/powerpoint/2010/main" val="421724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36</a:t>
            </a:fld>
            <a:endParaRPr lang="en-US"/>
          </a:p>
        </p:txBody>
      </p:sp>
    </p:spTree>
    <p:extLst>
      <p:ext uri="{BB962C8B-B14F-4D97-AF65-F5344CB8AC3E}">
        <p14:creationId xmlns:p14="http://schemas.microsoft.com/office/powerpoint/2010/main" val="1670729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37</a:t>
            </a:fld>
            <a:endParaRPr lang="en-US"/>
          </a:p>
        </p:txBody>
      </p:sp>
    </p:spTree>
    <p:extLst>
      <p:ext uri="{BB962C8B-B14F-4D97-AF65-F5344CB8AC3E}">
        <p14:creationId xmlns:p14="http://schemas.microsoft.com/office/powerpoint/2010/main" val="1421309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38</a:t>
            </a:fld>
            <a:endParaRPr lang="en-US"/>
          </a:p>
        </p:txBody>
      </p:sp>
    </p:spTree>
    <p:extLst>
      <p:ext uri="{BB962C8B-B14F-4D97-AF65-F5344CB8AC3E}">
        <p14:creationId xmlns:p14="http://schemas.microsoft.com/office/powerpoint/2010/main" val="3157941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39</a:t>
            </a:fld>
            <a:endParaRPr lang="en-US"/>
          </a:p>
        </p:txBody>
      </p:sp>
    </p:spTree>
    <p:extLst>
      <p:ext uri="{BB962C8B-B14F-4D97-AF65-F5344CB8AC3E}">
        <p14:creationId xmlns:p14="http://schemas.microsoft.com/office/powerpoint/2010/main" val="391396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a:t>
            </a:fld>
            <a:endParaRPr lang="en-US"/>
          </a:p>
        </p:txBody>
      </p:sp>
    </p:spTree>
    <p:extLst>
      <p:ext uri="{BB962C8B-B14F-4D97-AF65-F5344CB8AC3E}">
        <p14:creationId xmlns:p14="http://schemas.microsoft.com/office/powerpoint/2010/main" val="638827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40</a:t>
            </a:fld>
            <a:endParaRPr lang="en-US"/>
          </a:p>
        </p:txBody>
      </p:sp>
    </p:spTree>
    <p:extLst>
      <p:ext uri="{BB962C8B-B14F-4D97-AF65-F5344CB8AC3E}">
        <p14:creationId xmlns:p14="http://schemas.microsoft.com/office/powerpoint/2010/main" val="3264142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41</a:t>
            </a:fld>
            <a:endParaRPr lang="en-US"/>
          </a:p>
        </p:txBody>
      </p:sp>
    </p:spTree>
    <p:extLst>
      <p:ext uri="{BB962C8B-B14F-4D97-AF65-F5344CB8AC3E}">
        <p14:creationId xmlns:p14="http://schemas.microsoft.com/office/powerpoint/2010/main" val="3582965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42</a:t>
            </a:fld>
            <a:endParaRPr lang="en-US"/>
          </a:p>
        </p:txBody>
      </p:sp>
    </p:spTree>
    <p:extLst>
      <p:ext uri="{BB962C8B-B14F-4D97-AF65-F5344CB8AC3E}">
        <p14:creationId xmlns:p14="http://schemas.microsoft.com/office/powerpoint/2010/main" val="1706758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43</a:t>
            </a:fld>
            <a:endParaRPr lang="en-US"/>
          </a:p>
        </p:txBody>
      </p:sp>
    </p:spTree>
    <p:extLst>
      <p:ext uri="{BB962C8B-B14F-4D97-AF65-F5344CB8AC3E}">
        <p14:creationId xmlns:p14="http://schemas.microsoft.com/office/powerpoint/2010/main" val="1260739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44</a:t>
            </a:fld>
            <a:endParaRPr lang="en-US"/>
          </a:p>
        </p:txBody>
      </p:sp>
    </p:spTree>
    <p:extLst>
      <p:ext uri="{BB962C8B-B14F-4D97-AF65-F5344CB8AC3E}">
        <p14:creationId xmlns:p14="http://schemas.microsoft.com/office/powerpoint/2010/main" val="138282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45</a:t>
            </a:fld>
            <a:endParaRPr lang="en-US"/>
          </a:p>
        </p:txBody>
      </p:sp>
    </p:spTree>
    <p:extLst>
      <p:ext uri="{BB962C8B-B14F-4D97-AF65-F5344CB8AC3E}">
        <p14:creationId xmlns:p14="http://schemas.microsoft.com/office/powerpoint/2010/main" val="3936649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46</a:t>
            </a:fld>
            <a:endParaRPr lang="en-US"/>
          </a:p>
        </p:txBody>
      </p:sp>
    </p:spTree>
    <p:extLst>
      <p:ext uri="{BB962C8B-B14F-4D97-AF65-F5344CB8AC3E}">
        <p14:creationId xmlns:p14="http://schemas.microsoft.com/office/powerpoint/2010/main" val="849528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47</a:t>
            </a:fld>
            <a:endParaRPr lang="en-US"/>
          </a:p>
        </p:txBody>
      </p:sp>
    </p:spTree>
    <p:extLst>
      <p:ext uri="{BB962C8B-B14F-4D97-AF65-F5344CB8AC3E}">
        <p14:creationId xmlns:p14="http://schemas.microsoft.com/office/powerpoint/2010/main" val="2800160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48</a:t>
            </a:fld>
            <a:endParaRPr lang="en-US"/>
          </a:p>
        </p:txBody>
      </p:sp>
    </p:spTree>
    <p:extLst>
      <p:ext uri="{BB962C8B-B14F-4D97-AF65-F5344CB8AC3E}">
        <p14:creationId xmlns:p14="http://schemas.microsoft.com/office/powerpoint/2010/main" val="1442810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49</a:t>
            </a:fld>
            <a:endParaRPr lang="en-US"/>
          </a:p>
        </p:txBody>
      </p:sp>
    </p:spTree>
    <p:extLst>
      <p:ext uri="{BB962C8B-B14F-4D97-AF65-F5344CB8AC3E}">
        <p14:creationId xmlns:p14="http://schemas.microsoft.com/office/powerpoint/2010/main" val="1193972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a:t>
            </a:fld>
            <a:endParaRPr lang="en-US"/>
          </a:p>
        </p:txBody>
      </p:sp>
    </p:spTree>
    <p:extLst>
      <p:ext uri="{BB962C8B-B14F-4D97-AF65-F5344CB8AC3E}">
        <p14:creationId xmlns:p14="http://schemas.microsoft.com/office/powerpoint/2010/main" val="1660470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50</a:t>
            </a:fld>
            <a:endParaRPr lang="en-US"/>
          </a:p>
        </p:txBody>
      </p:sp>
    </p:spTree>
    <p:extLst>
      <p:ext uri="{BB962C8B-B14F-4D97-AF65-F5344CB8AC3E}">
        <p14:creationId xmlns:p14="http://schemas.microsoft.com/office/powerpoint/2010/main" val="10706621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51</a:t>
            </a:fld>
            <a:endParaRPr lang="en-US"/>
          </a:p>
        </p:txBody>
      </p:sp>
    </p:spTree>
    <p:extLst>
      <p:ext uri="{BB962C8B-B14F-4D97-AF65-F5344CB8AC3E}">
        <p14:creationId xmlns:p14="http://schemas.microsoft.com/office/powerpoint/2010/main" val="11256060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52</a:t>
            </a:fld>
            <a:endParaRPr lang="en-US"/>
          </a:p>
        </p:txBody>
      </p:sp>
    </p:spTree>
    <p:extLst>
      <p:ext uri="{BB962C8B-B14F-4D97-AF65-F5344CB8AC3E}">
        <p14:creationId xmlns:p14="http://schemas.microsoft.com/office/powerpoint/2010/main" val="1884089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53</a:t>
            </a:fld>
            <a:endParaRPr lang="en-US"/>
          </a:p>
        </p:txBody>
      </p:sp>
    </p:spTree>
    <p:extLst>
      <p:ext uri="{BB962C8B-B14F-4D97-AF65-F5344CB8AC3E}">
        <p14:creationId xmlns:p14="http://schemas.microsoft.com/office/powerpoint/2010/main" val="1768943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54</a:t>
            </a:fld>
            <a:endParaRPr lang="en-US"/>
          </a:p>
        </p:txBody>
      </p:sp>
    </p:spTree>
    <p:extLst>
      <p:ext uri="{BB962C8B-B14F-4D97-AF65-F5344CB8AC3E}">
        <p14:creationId xmlns:p14="http://schemas.microsoft.com/office/powerpoint/2010/main" val="3368446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55</a:t>
            </a:fld>
            <a:endParaRPr lang="en-US"/>
          </a:p>
        </p:txBody>
      </p:sp>
    </p:spTree>
    <p:extLst>
      <p:ext uri="{BB962C8B-B14F-4D97-AF65-F5344CB8AC3E}">
        <p14:creationId xmlns:p14="http://schemas.microsoft.com/office/powerpoint/2010/main" val="7450089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56</a:t>
            </a:fld>
            <a:endParaRPr lang="en-US"/>
          </a:p>
        </p:txBody>
      </p:sp>
    </p:spTree>
    <p:extLst>
      <p:ext uri="{BB962C8B-B14F-4D97-AF65-F5344CB8AC3E}">
        <p14:creationId xmlns:p14="http://schemas.microsoft.com/office/powerpoint/2010/main" val="3524757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57</a:t>
            </a:fld>
            <a:endParaRPr lang="en-US"/>
          </a:p>
        </p:txBody>
      </p:sp>
    </p:spTree>
    <p:extLst>
      <p:ext uri="{BB962C8B-B14F-4D97-AF65-F5344CB8AC3E}">
        <p14:creationId xmlns:p14="http://schemas.microsoft.com/office/powerpoint/2010/main" val="194373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58</a:t>
            </a:fld>
            <a:endParaRPr lang="en-US"/>
          </a:p>
        </p:txBody>
      </p:sp>
    </p:spTree>
    <p:extLst>
      <p:ext uri="{BB962C8B-B14F-4D97-AF65-F5344CB8AC3E}">
        <p14:creationId xmlns:p14="http://schemas.microsoft.com/office/powerpoint/2010/main" val="33491973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59</a:t>
            </a:fld>
            <a:endParaRPr lang="en-US"/>
          </a:p>
        </p:txBody>
      </p:sp>
    </p:spTree>
    <p:extLst>
      <p:ext uri="{BB962C8B-B14F-4D97-AF65-F5344CB8AC3E}">
        <p14:creationId xmlns:p14="http://schemas.microsoft.com/office/powerpoint/2010/main" val="3432866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a:t>
            </a:fld>
            <a:endParaRPr lang="en-US"/>
          </a:p>
        </p:txBody>
      </p:sp>
    </p:spTree>
    <p:extLst>
      <p:ext uri="{BB962C8B-B14F-4D97-AF65-F5344CB8AC3E}">
        <p14:creationId xmlns:p14="http://schemas.microsoft.com/office/powerpoint/2010/main" val="2625121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60</a:t>
            </a:fld>
            <a:endParaRPr lang="en-US"/>
          </a:p>
        </p:txBody>
      </p:sp>
    </p:spTree>
    <p:extLst>
      <p:ext uri="{BB962C8B-B14F-4D97-AF65-F5344CB8AC3E}">
        <p14:creationId xmlns:p14="http://schemas.microsoft.com/office/powerpoint/2010/main" val="2350987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61</a:t>
            </a:fld>
            <a:endParaRPr lang="en-US"/>
          </a:p>
        </p:txBody>
      </p:sp>
    </p:spTree>
    <p:extLst>
      <p:ext uri="{BB962C8B-B14F-4D97-AF65-F5344CB8AC3E}">
        <p14:creationId xmlns:p14="http://schemas.microsoft.com/office/powerpoint/2010/main" val="9150216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62</a:t>
            </a:fld>
            <a:endParaRPr lang="en-US"/>
          </a:p>
        </p:txBody>
      </p:sp>
    </p:spTree>
    <p:extLst>
      <p:ext uri="{BB962C8B-B14F-4D97-AF65-F5344CB8AC3E}">
        <p14:creationId xmlns:p14="http://schemas.microsoft.com/office/powerpoint/2010/main" val="29926362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63</a:t>
            </a:fld>
            <a:endParaRPr lang="en-US"/>
          </a:p>
        </p:txBody>
      </p:sp>
    </p:spTree>
    <p:extLst>
      <p:ext uri="{BB962C8B-B14F-4D97-AF65-F5344CB8AC3E}">
        <p14:creationId xmlns:p14="http://schemas.microsoft.com/office/powerpoint/2010/main" val="6237089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64</a:t>
            </a:fld>
            <a:endParaRPr lang="en-US"/>
          </a:p>
        </p:txBody>
      </p:sp>
    </p:spTree>
    <p:extLst>
      <p:ext uri="{BB962C8B-B14F-4D97-AF65-F5344CB8AC3E}">
        <p14:creationId xmlns:p14="http://schemas.microsoft.com/office/powerpoint/2010/main" val="11517054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65</a:t>
            </a:fld>
            <a:endParaRPr lang="en-US"/>
          </a:p>
        </p:txBody>
      </p:sp>
    </p:spTree>
    <p:extLst>
      <p:ext uri="{BB962C8B-B14F-4D97-AF65-F5344CB8AC3E}">
        <p14:creationId xmlns:p14="http://schemas.microsoft.com/office/powerpoint/2010/main" val="2695544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66</a:t>
            </a:fld>
            <a:endParaRPr lang="en-US"/>
          </a:p>
        </p:txBody>
      </p:sp>
    </p:spTree>
    <p:extLst>
      <p:ext uri="{BB962C8B-B14F-4D97-AF65-F5344CB8AC3E}">
        <p14:creationId xmlns:p14="http://schemas.microsoft.com/office/powerpoint/2010/main" val="16423528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67</a:t>
            </a:fld>
            <a:endParaRPr lang="en-US"/>
          </a:p>
        </p:txBody>
      </p:sp>
    </p:spTree>
    <p:extLst>
      <p:ext uri="{BB962C8B-B14F-4D97-AF65-F5344CB8AC3E}">
        <p14:creationId xmlns:p14="http://schemas.microsoft.com/office/powerpoint/2010/main" val="42770818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68</a:t>
            </a:fld>
            <a:endParaRPr lang="en-US"/>
          </a:p>
        </p:txBody>
      </p:sp>
    </p:spTree>
    <p:extLst>
      <p:ext uri="{BB962C8B-B14F-4D97-AF65-F5344CB8AC3E}">
        <p14:creationId xmlns:p14="http://schemas.microsoft.com/office/powerpoint/2010/main" val="3859183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69</a:t>
            </a:fld>
            <a:endParaRPr lang="en-US"/>
          </a:p>
        </p:txBody>
      </p:sp>
    </p:spTree>
    <p:extLst>
      <p:ext uri="{BB962C8B-B14F-4D97-AF65-F5344CB8AC3E}">
        <p14:creationId xmlns:p14="http://schemas.microsoft.com/office/powerpoint/2010/main" val="401874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a:t>
            </a:fld>
            <a:endParaRPr lang="en-US"/>
          </a:p>
        </p:txBody>
      </p:sp>
    </p:spTree>
    <p:extLst>
      <p:ext uri="{BB962C8B-B14F-4D97-AF65-F5344CB8AC3E}">
        <p14:creationId xmlns:p14="http://schemas.microsoft.com/office/powerpoint/2010/main" val="24458704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70</a:t>
            </a:fld>
            <a:endParaRPr lang="en-US"/>
          </a:p>
        </p:txBody>
      </p:sp>
    </p:spTree>
    <p:extLst>
      <p:ext uri="{BB962C8B-B14F-4D97-AF65-F5344CB8AC3E}">
        <p14:creationId xmlns:p14="http://schemas.microsoft.com/office/powerpoint/2010/main" val="39121387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71</a:t>
            </a:fld>
            <a:endParaRPr lang="en-US"/>
          </a:p>
        </p:txBody>
      </p:sp>
    </p:spTree>
    <p:extLst>
      <p:ext uri="{BB962C8B-B14F-4D97-AF65-F5344CB8AC3E}">
        <p14:creationId xmlns:p14="http://schemas.microsoft.com/office/powerpoint/2010/main" val="25776760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72</a:t>
            </a:fld>
            <a:endParaRPr lang="en-US"/>
          </a:p>
        </p:txBody>
      </p:sp>
    </p:spTree>
    <p:extLst>
      <p:ext uri="{BB962C8B-B14F-4D97-AF65-F5344CB8AC3E}">
        <p14:creationId xmlns:p14="http://schemas.microsoft.com/office/powerpoint/2010/main" val="24296806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73</a:t>
            </a:fld>
            <a:endParaRPr lang="en-US"/>
          </a:p>
        </p:txBody>
      </p:sp>
    </p:spTree>
    <p:extLst>
      <p:ext uri="{BB962C8B-B14F-4D97-AF65-F5344CB8AC3E}">
        <p14:creationId xmlns:p14="http://schemas.microsoft.com/office/powerpoint/2010/main" val="18071382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74</a:t>
            </a:fld>
            <a:endParaRPr lang="en-US"/>
          </a:p>
        </p:txBody>
      </p:sp>
    </p:spTree>
    <p:extLst>
      <p:ext uri="{BB962C8B-B14F-4D97-AF65-F5344CB8AC3E}">
        <p14:creationId xmlns:p14="http://schemas.microsoft.com/office/powerpoint/2010/main" val="21786995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75</a:t>
            </a:fld>
            <a:endParaRPr lang="en-US"/>
          </a:p>
        </p:txBody>
      </p:sp>
    </p:spTree>
    <p:extLst>
      <p:ext uri="{BB962C8B-B14F-4D97-AF65-F5344CB8AC3E}">
        <p14:creationId xmlns:p14="http://schemas.microsoft.com/office/powerpoint/2010/main" val="34635043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76</a:t>
            </a:fld>
            <a:endParaRPr lang="en-US"/>
          </a:p>
        </p:txBody>
      </p:sp>
    </p:spTree>
    <p:extLst>
      <p:ext uri="{BB962C8B-B14F-4D97-AF65-F5344CB8AC3E}">
        <p14:creationId xmlns:p14="http://schemas.microsoft.com/office/powerpoint/2010/main" val="33385759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77</a:t>
            </a:fld>
            <a:endParaRPr lang="en-US"/>
          </a:p>
        </p:txBody>
      </p:sp>
    </p:spTree>
    <p:extLst>
      <p:ext uri="{BB962C8B-B14F-4D97-AF65-F5344CB8AC3E}">
        <p14:creationId xmlns:p14="http://schemas.microsoft.com/office/powerpoint/2010/main" val="19064379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78</a:t>
            </a:fld>
            <a:endParaRPr lang="en-US"/>
          </a:p>
        </p:txBody>
      </p:sp>
    </p:spTree>
    <p:extLst>
      <p:ext uri="{BB962C8B-B14F-4D97-AF65-F5344CB8AC3E}">
        <p14:creationId xmlns:p14="http://schemas.microsoft.com/office/powerpoint/2010/main" val="24464609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79</a:t>
            </a:fld>
            <a:endParaRPr lang="en-US"/>
          </a:p>
        </p:txBody>
      </p:sp>
    </p:spTree>
    <p:extLst>
      <p:ext uri="{BB962C8B-B14F-4D97-AF65-F5344CB8AC3E}">
        <p14:creationId xmlns:p14="http://schemas.microsoft.com/office/powerpoint/2010/main" val="397102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a:t>
            </a:fld>
            <a:endParaRPr lang="en-US"/>
          </a:p>
        </p:txBody>
      </p:sp>
    </p:spTree>
    <p:extLst>
      <p:ext uri="{BB962C8B-B14F-4D97-AF65-F5344CB8AC3E}">
        <p14:creationId xmlns:p14="http://schemas.microsoft.com/office/powerpoint/2010/main" val="2230639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80</a:t>
            </a:fld>
            <a:endParaRPr lang="en-US"/>
          </a:p>
        </p:txBody>
      </p:sp>
    </p:spTree>
    <p:extLst>
      <p:ext uri="{BB962C8B-B14F-4D97-AF65-F5344CB8AC3E}">
        <p14:creationId xmlns:p14="http://schemas.microsoft.com/office/powerpoint/2010/main" val="32554141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81</a:t>
            </a:fld>
            <a:endParaRPr lang="en-US"/>
          </a:p>
        </p:txBody>
      </p:sp>
    </p:spTree>
    <p:extLst>
      <p:ext uri="{BB962C8B-B14F-4D97-AF65-F5344CB8AC3E}">
        <p14:creationId xmlns:p14="http://schemas.microsoft.com/office/powerpoint/2010/main" val="37523743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82</a:t>
            </a:fld>
            <a:endParaRPr lang="en-US"/>
          </a:p>
        </p:txBody>
      </p:sp>
    </p:spTree>
    <p:extLst>
      <p:ext uri="{BB962C8B-B14F-4D97-AF65-F5344CB8AC3E}">
        <p14:creationId xmlns:p14="http://schemas.microsoft.com/office/powerpoint/2010/main" val="37187854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83</a:t>
            </a:fld>
            <a:endParaRPr lang="en-US"/>
          </a:p>
        </p:txBody>
      </p:sp>
    </p:spTree>
    <p:extLst>
      <p:ext uri="{BB962C8B-B14F-4D97-AF65-F5344CB8AC3E}">
        <p14:creationId xmlns:p14="http://schemas.microsoft.com/office/powerpoint/2010/main" val="920439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84</a:t>
            </a:fld>
            <a:endParaRPr lang="en-US"/>
          </a:p>
        </p:txBody>
      </p:sp>
    </p:spTree>
    <p:extLst>
      <p:ext uri="{BB962C8B-B14F-4D97-AF65-F5344CB8AC3E}">
        <p14:creationId xmlns:p14="http://schemas.microsoft.com/office/powerpoint/2010/main" val="29744332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85</a:t>
            </a:fld>
            <a:endParaRPr lang="en-US"/>
          </a:p>
        </p:txBody>
      </p:sp>
    </p:spTree>
    <p:extLst>
      <p:ext uri="{BB962C8B-B14F-4D97-AF65-F5344CB8AC3E}">
        <p14:creationId xmlns:p14="http://schemas.microsoft.com/office/powerpoint/2010/main" val="29864410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86</a:t>
            </a:fld>
            <a:endParaRPr lang="en-US"/>
          </a:p>
        </p:txBody>
      </p:sp>
    </p:spTree>
    <p:extLst>
      <p:ext uri="{BB962C8B-B14F-4D97-AF65-F5344CB8AC3E}">
        <p14:creationId xmlns:p14="http://schemas.microsoft.com/office/powerpoint/2010/main" val="8961495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87</a:t>
            </a:fld>
            <a:endParaRPr lang="en-US"/>
          </a:p>
        </p:txBody>
      </p:sp>
    </p:spTree>
    <p:extLst>
      <p:ext uri="{BB962C8B-B14F-4D97-AF65-F5344CB8AC3E}">
        <p14:creationId xmlns:p14="http://schemas.microsoft.com/office/powerpoint/2010/main" val="11888208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88</a:t>
            </a:fld>
            <a:endParaRPr lang="en-US"/>
          </a:p>
        </p:txBody>
      </p:sp>
    </p:spTree>
    <p:extLst>
      <p:ext uri="{BB962C8B-B14F-4D97-AF65-F5344CB8AC3E}">
        <p14:creationId xmlns:p14="http://schemas.microsoft.com/office/powerpoint/2010/main" val="3905571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89</a:t>
            </a:fld>
            <a:endParaRPr lang="en-US"/>
          </a:p>
        </p:txBody>
      </p:sp>
    </p:spTree>
    <p:extLst>
      <p:ext uri="{BB962C8B-B14F-4D97-AF65-F5344CB8AC3E}">
        <p14:creationId xmlns:p14="http://schemas.microsoft.com/office/powerpoint/2010/main" val="351066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a:t>
            </a:fld>
            <a:endParaRPr lang="en-US"/>
          </a:p>
        </p:txBody>
      </p:sp>
    </p:spTree>
    <p:extLst>
      <p:ext uri="{BB962C8B-B14F-4D97-AF65-F5344CB8AC3E}">
        <p14:creationId xmlns:p14="http://schemas.microsoft.com/office/powerpoint/2010/main" val="23853240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90</a:t>
            </a:fld>
            <a:endParaRPr lang="en-US"/>
          </a:p>
        </p:txBody>
      </p:sp>
    </p:spTree>
    <p:extLst>
      <p:ext uri="{BB962C8B-B14F-4D97-AF65-F5344CB8AC3E}">
        <p14:creationId xmlns:p14="http://schemas.microsoft.com/office/powerpoint/2010/main" val="23689348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91</a:t>
            </a:fld>
            <a:endParaRPr lang="en-US"/>
          </a:p>
        </p:txBody>
      </p:sp>
    </p:spTree>
    <p:extLst>
      <p:ext uri="{BB962C8B-B14F-4D97-AF65-F5344CB8AC3E}">
        <p14:creationId xmlns:p14="http://schemas.microsoft.com/office/powerpoint/2010/main" val="253109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18-Oct-16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18-Oct-16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63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18-Oct-16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50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0" y="1480456"/>
            <a:ext cx="4114800" cy="1554480"/>
          </a:xfrm>
          <a:noFill/>
        </p:spPr>
        <p:txBody>
          <a:bodyPr wrap="square" rtlCol="0" anchor="ctr">
            <a:noAutofit/>
          </a:bodyPr>
          <a:lstStyle>
            <a:lvl1pPr marL="0" algn="l">
              <a:defRPr lang="en-US" sz="3400" dirty="0">
                <a:solidFill>
                  <a:schemeClr val="accent2"/>
                </a:solidFill>
                <a:latin typeface="+mj-lt"/>
                <a:ea typeface="+mn-ea"/>
                <a:cs typeface="Arial"/>
              </a:defRPr>
            </a:lvl1pPr>
          </a:lstStyle>
          <a:p>
            <a:pPr marL="0" lvl="0" algn="l"/>
            <a:r>
              <a:rPr lang="en-US" dirty="0" smtClean="0"/>
              <a:t>Insert Title</a:t>
            </a:r>
            <a:br>
              <a:rPr lang="en-US" dirty="0" smtClean="0"/>
            </a:br>
            <a:r>
              <a:rPr lang="en-US" dirty="0" smtClean="0"/>
              <a:t>Here</a:t>
            </a:r>
            <a:endParaRPr lang="en-US" dirty="0"/>
          </a:p>
        </p:txBody>
      </p:sp>
      <p:sp>
        <p:nvSpPr>
          <p:cNvPr id="3" name="Subtitle 2"/>
          <p:cNvSpPr>
            <a:spLocks noGrp="1"/>
          </p:cNvSpPr>
          <p:nvPr>
            <p:ph type="subTitle" idx="1" hasCustomPrompt="1"/>
          </p:nvPr>
        </p:nvSpPr>
        <p:spPr>
          <a:xfrm>
            <a:off x="4547710" y="3318659"/>
            <a:ext cx="4114800" cy="320040"/>
          </a:xfrm>
          <a:noFill/>
        </p:spPr>
        <p:txBody>
          <a:bodyPr wrap="square"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800" dirty="0">
                <a:solidFill>
                  <a:schemeClr val="accent2"/>
                </a:solidFill>
                <a:latin typeface="+mj-lt"/>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Your Name</a:t>
            </a:r>
          </a:p>
        </p:txBody>
      </p:sp>
      <p:sp>
        <p:nvSpPr>
          <p:cNvPr id="17" name="Text Placeholder 16"/>
          <p:cNvSpPr>
            <a:spLocks noGrp="1"/>
          </p:cNvSpPr>
          <p:nvPr>
            <p:ph type="body" sz="quarter" idx="10" hasCustomPrompt="1"/>
          </p:nvPr>
        </p:nvSpPr>
        <p:spPr>
          <a:xfrm>
            <a:off x="4549775" y="3766911"/>
            <a:ext cx="4114800" cy="320040"/>
          </a:xfrm>
        </p:spPr>
        <p:txBody>
          <a:bodyPr anchor="ctr">
            <a:noAutofit/>
          </a:bodyPr>
          <a:lstStyle>
            <a:lvl1pPr>
              <a:buNone/>
              <a:defRPr kumimoji="0" lang="en-US"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smtClean="0"/>
              <a:t>Designation</a:t>
            </a:r>
          </a:p>
        </p:txBody>
      </p:sp>
    </p:spTree>
    <p:extLst>
      <p:ext uri="{BB962C8B-B14F-4D97-AF65-F5344CB8AC3E}">
        <p14:creationId xmlns:p14="http://schemas.microsoft.com/office/powerpoint/2010/main" val="3148513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breaker slide with customer logo">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74914" y="2667681"/>
            <a:ext cx="7794172" cy="663575"/>
          </a:xfrm>
        </p:spPr>
        <p:txBody>
          <a:bodyPr>
            <a:normAutofit/>
          </a:bodyPr>
          <a:lstStyle>
            <a:lvl1pPr algn="ctr">
              <a:buNone/>
              <a:defRPr lang="en-US" sz="3400" b="1" kern="1200" baseline="0" dirty="0" smtClean="0">
                <a:solidFill>
                  <a:schemeClr val="accent2"/>
                </a:solidFill>
                <a:latin typeface="+mj-lt"/>
                <a:ea typeface="+mn-ea"/>
                <a:cs typeface="Arial"/>
              </a:defRPr>
            </a:lvl1pPr>
          </a:lstStyle>
          <a:p>
            <a:pPr lvl="0"/>
            <a:r>
              <a:rPr lang="en-US" dirty="0" smtClean="0"/>
              <a:t>Section Name Here</a:t>
            </a:r>
          </a:p>
        </p:txBody>
      </p:sp>
      <p:sp>
        <p:nvSpPr>
          <p:cNvPr id="12" name="Text Placeholder 12"/>
          <p:cNvSpPr>
            <a:spLocks noGrp="1"/>
          </p:cNvSpPr>
          <p:nvPr>
            <p:ph type="body" sz="quarter" idx="12" hasCustomPrompt="1"/>
          </p:nvPr>
        </p:nvSpPr>
        <p:spPr>
          <a:xfrm>
            <a:off x="674914" y="3441565"/>
            <a:ext cx="7794172" cy="389182"/>
          </a:xfrm>
        </p:spPr>
        <p:txBody>
          <a:bodyPr>
            <a:normAutofit/>
          </a:bodyPr>
          <a:lstStyle>
            <a:lvl1pPr algn="ctr">
              <a:buNone/>
              <a:defRPr lang="en-US" sz="1800" b="0" kern="1200" dirty="0" smtClean="0">
                <a:solidFill>
                  <a:schemeClr val="accent2"/>
                </a:solidFill>
                <a:latin typeface="+mj-lt"/>
                <a:ea typeface="+mn-ea"/>
                <a:cs typeface="Arial"/>
              </a:defRPr>
            </a:lvl1pPr>
          </a:lstStyle>
          <a:p>
            <a:pPr lvl="0"/>
            <a:r>
              <a:rPr lang="en-US" dirty="0" smtClean="0"/>
              <a:t>Who what when where</a:t>
            </a:r>
          </a:p>
        </p:txBody>
      </p:sp>
      <p:sp>
        <p:nvSpPr>
          <p:cNvPr id="18" name="Picture Placeholder 9"/>
          <p:cNvSpPr>
            <a:spLocks noGrp="1"/>
          </p:cNvSpPr>
          <p:nvPr>
            <p:ph type="pic" sz="quarter" idx="10" hasCustomPrompt="1"/>
          </p:nvPr>
        </p:nvSpPr>
        <p:spPr>
          <a:xfrm>
            <a:off x="8012113" y="316140"/>
            <a:ext cx="903287" cy="848631"/>
          </a:xfrm>
        </p:spPr>
        <p:txBody>
          <a:bodyPr>
            <a:noAutofit/>
          </a:bodyPr>
          <a:lstStyle>
            <a:lvl1pPr marL="0" indent="0" algn="ctr">
              <a:buNone/>
              <a:defRPr sz="1100" baseline="0">
                <a:latin typeface="+mj-lt"/>
              </a:defRPr>
            </a:lvl1pPr>
          </a:lstStyle>
          <a:p>
            <a:r>
              <a:rPr lang="en-US" dirty="0" smtClean="0"/>
              <a:t>Click here to add Customer / Partner Logo</a:t>
            </a:r>
            <a:endParaRPr lang="en-IN" dirty="0"/>
          </a:p>
        </p:txBody>
      </p:sp>
    </p:spTree>
    <p:extLst>
      <p:ext uri="{BB962C8B-B14F-4D97-AF65-F5344CB8AC3E}">
        <p14:creationId xmlns:p14="http://schemas.microsoft.com/office/powerpoint/2010/main" val="2682390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18-Oct-16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376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18-Oct-16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0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18-Oct-16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40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18-Oct-16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8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18-Oct-16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7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18-Oct-16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18-Oct-16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812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18-Oct-16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18-Oct-16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90683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70" y="1693137"/>
            <a:ext cx="7648425" cy="1554480"/>
          </a:xfrm>
        </p:spPr>
        <p:txBody>
          <a:bodyPr/>
          <a:lstStyle/>
          <a:p>
            <a:r>
              <a:rPr lang="en-US" b="1" smtClean="0">
                <a:solidFill>
                  <a:srgbClr val="002060"/>
                </a:solidFill>
              </a:rPr>
              <a:t>Domain 4 – Communications and Network Security</a:t>
            </a:r>
            <a:endParaRPr lang="en-US" b="1" dirty="0">
              <a:solidFill>
                <a:srgbClr val="002060"/>
              </a:solidFill>
            </a:endParaRPr>
          </a:p>
        </p:txBody>
      </p:sp>
    </p:spTree>
    <p:extLst>
      <p:ext uri="{BB962C8B-B14F-4D97-AF65-F5344CB8AC3E}">
        <p14:creationId xmlns:p14="http://schemas.microsoft.com/office/powerpoint/2010/main" val="245097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14838" cy="369332"/>
          </a:xfrm>
          <a:prstGeom prst="rect">
            <a:avLst/>
          </a:prstGeom>
          <a:noFill/>
        </p:spPr>
        <p:txBody>
          <a:bodyPr wrap="none" rtlCol="0">
            <a:spAutoFit/>
          </a:bodyPr>
          <a:lstStyle/>
          <a:p>
            <a:r>
              <a:rPr lang="en-US" b="1" smtClean="0">
                <a:solidFill>
                  <a:srgbClr val="002060"/>
                </a:solidFill>
              </a:rPr>
              <a:t>Session Layer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77874" y="1510446"/>
            <a:ext cx="7943850" cy="3133725"/>
          </a:xfrm>
          <a:prstGeom prst="rect">
            <a:avLst/>
          </a:prstGeom>
        </p:spPr>
      </p:pic>
    </p:spTree>
    <p:extLst>
      <p:ext uri="{BB962C8B-B14F-4D97-AF65-F5344CB8AC3E}">
        <p14:creationId xmlns:p14="http://schemas.microsoft.com/office/powerpoint/2010/main" val="4010583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67462" cy="369332"/>
          </a:xfrm>
          <a:prstGeom prst="rect">
            <a:avLst/>
          </a:prstGeom>
          <a:noFill/>
        </p:spPr>
        <p:txBody>
          <a:bodyPr wrap="none" rtlCol="0">
            <a:spAutoFit/>
          </a:bodyPr>
          <a:lstStyle/>
          <a:p>
            <a:r>
              <a:rPr lang="en-US" b="1" smtClean="0">
                <a:solidFill>
                  <a:srgbClr val="002060"/>
                </a:solidFill>
              </a:rPr>
              <a:t>Presentation Layer</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76262" y="1981200"/>
            <a:ext cx="8124825" cy="1695450"/>
          </a:xfrm>
          <a:prstGeom prst="rect">
            <a:avLst/>
          </a:prstGeom>
        </p:spPr>
      </p:pic>
    </p:spTree>
    <p:extLst>
      <p:ext uri="{BB962C8B-B14F-4D97-AF65-F5344CB8AC3E}">
        <p14:creationId xmlns:p14="http://schemas.microsoft.com/office/powerpoint/2010/main" val="2573902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36785" cy="369332"/>
          </a:xfrm>
          <a:prstGeom prst="rect">
            <a:avLst/>
          </a:prstGeom>
          <a:noFill/>
        </p:spPr>
        <p:txBody>
          <a:bodyPr wrap="none" rtlCol="0">
            <a:spAutoFit/>
          </a:bodyPr>
          <a:lstStyle/>
          <a:p>
            <a:r>
              <a:rPr lang="en-US" b="1" smtClean="0">
                <a:solidFill>
                  <a:srgbClr val="002060"/>
                </a:solidFill>
              </a:rPr>
              <a:t>Application Layer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2163127"/>
            <a:ext cx="7839075" cy="1800225"/>
          </a:xfrm>
          <a:prstGeom prst="rect">
            <a:avLst/>
          </a:prstGeom>
        </p:spPr>
      </p:pic>
    </p:spTree>
    <p:extLst>
      <p:ext uri="{BB962C8B-B14F-4D97-AF65-F5344CB8AC3E}">
        <p14:creationId xmlns:p14="http://schemas.microsoft.com/office/powerpoint/2010/main" val="1705174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260688" cy="369332"/>
          </a:xfrm>
          <a:prstGeom prst="rect">
            <a:avLst/>
          </a:prstGeom>
          <a:noFill/>
        </p:spPr>
        <p:txBody>
          <a:bodyPr wrap="none" rtlCol="0">
            <a:spAutoFit/>
          </a:bodyPr>
          <a:lstStyle/>
          <a:p>
            <a:r>
              <a:rPr lang="en-US" b="1" smtClean="0">
                <a:solidFill>
                  <a:srgbClr val="002060"/>
                </a:solidFill>
              </a:rPr>
              <a:t>Transmission Control Protocol/ Internet Protocol (TCP/IP) Model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08014"/>
            <a:ext cx="7781925" cy="3648075"/>
          </a:xfrm>
          <a:prstGeom prst="rect">
            <a:avLst/>
          </a:prstGeom>
        </p:spPr>
      </p:pic>
    </p:spTree>
    <p:extLst>
      <p:ext uri="{BB962C8B-B14F-4D97-AF65-F5344CB8AC3E}">
        <p14:creationId xmlns:p14="http://schemas.microsoft.com/office/powerpoint/2010/main" val="37418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176656" cy="369332"/>
          </a:xfrm>
          <a:prstGeom prst="rect">
            <a:avLst/>
          </a:prstGeom>
          <a:noFill/>
        </p:spPr>
        <p:txBody>
          <a:bodyPr wrap="none" rtlCol="0">
            <a:spAutoFit/>
          </a:bodyPr>
          <a:lstStyle/>
          <a:p>
            <a:r>
              <a:rPr lang="en-US" b="1" smtClean="0">
                <a:solidFill>
                  <a:srgbClr val="002060"/>
                </a:solidFill>
              </a:rPr>
              <a:t>Network Access Layer and Internet Layer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71905"/>
            <a:ext cx="7458075" cy="3267075"/>
          </a:xfrm>
          <a:prstGeom prst="rect">
            <a:avLst/>
          </a:prstGeom>
        </p:spPr>
      </p:pic>
    </p:spTree>
    <p:extLst>
      <p:ext uri="{BB962C8B-B14F-4D97-AF65-F5344CB8AC3E}">
        <p14:creationId xmlns:p14="http://schemas.microsoft.com/office/powerpoint/2010/main" val="2415696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50853" cy="369332"/>
          </a:xfrm>
          <a:prstGeom prst="rect">
            <a:avLst/>
          </a:prstGeom>
          <a:noFill/>
        </p:spPr>
        <p:txBody>
          <a:bodyPr wrap="none" rtlCol="0">
            <a:spAutoFit/>
          </a:bodyPr>
          <a:lstStyle/>
          <a:p>
            <a:r>
              <a:rPr lang="en-US" b="1" smtClean="0">
                <a:solidFill>
                  <a:srgbClr val="002060"/>
                </a:solidFill>
              </a:rPr>
              <a:t>Host to Host Layer and Application Layer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56079"/>
            <a:ext cx="7858125" cy="3495675"/>
          </a:xfrm>
          <a:prstGeom prst="rect">
            <a:avLst/>
          </a:prstGeom>
        </p:spPr>
      </p:pic>
    </p:spTree>
    <p:extLst>
      <p:ext uri="{BB962C8B-B14F-4D97-AF65-F5344CB8AC3E}">
        <p14:creationId xmlns:p14="http://schemas.microsoft.com/office/powerpoint/2010/main" val="1061947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818481" cy="369332"/>
          </a:xfrm>
          <a:prstGeom prst="rect">
            <a:avLst/>
          </a:prstGeom>
          <a:noFill/>
        </p:spPr>
        <p:txBody>
          <a:bodyPr wrap="none" rtlCol="0">
            <a:spAutoFit/>
          </a:bodyPr>
          <a:lstStyle/>
          <a:p>
            <a:r>
              <a:rPr lang="en-US" b="1" smtClean="0">
                <a:solidFill>
                  <a:srgbClr val="002060"/>
                </a:solidFill>
              </a:rPr>
              <a:t>Comparison of OSI and TCP/IP Models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57200" y="1709737"/>
            <a:ext cx="8229600" cy="3438525"/>
          </a:xfrm>
          <a:prstGeom prst="rect">
            <a:avLst/>
          </a:prstGeom>
        </p:spPr>
      </p:pic>
    </p:spTree>
    <p:extLst>
      <p:ext uri="{BB962C8B-B14F-4D97-AF65-F5344CB8AC3E}">
        <p14:creationId xmlns:p14="http://schemas.microsoft.com/office/powerpoint/2010/main" val="3079573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41355" cy="369332"/>
          </a:xfrm>
          <a:prstGeom prst="rect">
            <a:avLst/>
          </a:prstGeom>
          <a:noFill/>
        </p:spPr>
        <p:txBody>
          <a:bodyPr wrap="none" rtlCol="0">
            <a:spAutoFit/>
          </a:bodyPr>
          <a:lstStyle/>
          <a:p>
            <a:r>
              <a:rPr lang="en-US" b="1" smtClean="0">
                <a:solidFill>
                  <a:srgbClr val="002060"/>
                </a:solidFill>
              </a:rPr>
              <a:t>IP Addressing - Introduction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52218" y="1972188"/>
            <a:ext cx="8267700" cy="2238375"/>
          </a:xfrm>
          <a:prstGeom prst="rect">
            <a:avLst/>
          </a:prstGeom>
        </p:spPr>
      </p:pic>
    </p:spTree>
    <p:extLst>
      <p:ext uri="{BB962C8B-B14F-4D97-AF65-F5344CB8AC3E}">
        <p14:creationId xmlns:p14="http://schemas.microsoft.com/office/powerpoint/2010/main" val="2551237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471878" cy="369332"/>
          </a:xfrm>
          <a:prstGeom prst="rect">
            <a:avLst/>
          </a:prstGeom>
          <a:noFill/>
        </p:spPr>
        <p:txBody>
          <a:bodyPr wrap="none" rtlCol="0">
            <a:spAutoFit/>
          </a:bodyPr>
          <a:lstStyle/>
          <a:p>
            <a:r>
              <a:rPr lang="en-US" b="1" smtClean="0">
                <a:solidFill>
                  <a:srgbClr val="002060"/>
                </a:solidFill>
              </a:rPr>
              <a:t>IPv4 and IPv6</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6737" y="1614487"/>
            <a:ext cx="8010525" cy="3629025"/>
          </a:xfrm>
          <a:prstGeom prst="rect">
            <a:avLst/>
          </a:prstGeom>
        </p:spPr>
      </p:pic>
    </p:spTree>
    <p:extLst>
      <p:ext uri="{BB962C8B-B14F-4D97-AF65-F5344CB8AC3E}">
        <p14:creationId xmlns:p14="http://schemas.microsoft.com/office/powerpoint/2010/main" val="1788153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0754" y="260622"/>
            <a:ext cx="2252861" cy="369332"/>
          </a:xfrm>
          <a:prstGeom prst="rect">
            <a:avLst/>
          </a:prstGeom>
          <a:noFill/>
        </p:spPr>
        <p:txBody>
          <a:bodyPr wrap="none" rtlCol="0">
            <a:spAutoFit/>
          </a:bodyPr>
          <a:lstStyle/>
          <a:p>
            <a:r>
              <a:rPr lang="en-US" b="1" smtClean="0">
                <a:solidFill>
                  <a:srgbClr val="002060"/>
                </a:solidFill>
              </a:rPr>
              <a:t>Classful IP Addressing</a:t>
            </a:r>
            <a:endParaRPr lang="en-US" b="1">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10653494"/>
              </p:ext>
            </p:extLst>
          </p:nvPr>
        </p:nvGraphicFramePr>
        <p:xfrm>
          <a:off x="956603" y="2012111"/>
          <a:ext cx="7301132" cy="2658360"/>
        </p:xfrm>
        <a:graphic>
          <a:graphicData uri="http://schemas.openxmlformats.org/drawingml/2006/table">
            <a:tbl>
              <a:tblPr firstRow="1" bandRow="1">
                <a:tableStyleId>{5C22544A-7EE6-4342-B048-85BDC9FD1C3A}</a:tableStyleId>
              </a:tblPr>
              <a:tblGrid>
                <a:gridCol w="801859"/>
                <a:gridCol w="3348110"/>
                <a:gridCol w="1325880"/>
                <a:gridCol w="1825283"/>
              </a:tblGrid>
              <a:tr h="412799">
                <a:tc>
                  <a:txBody>
                    <a:bodyPr/>
                    <a:lstStyle/>
                    <a:p>
                      <a:pPr algn="ctr"/>
                      <a:r>
                        <a:rPr lang="en-US" sz="1600" smtClean="0">
                          <a:solidFill>
                            <a:schemeClr val="tx1"/>
                          </a:solidFill>
                        </a:rPr>
                        <a:t>Class</a:t>
                      </a:r>
                      <a:endParaRPr lang="en-US" sz="1600">
                        <a:solidFill>
                          <a:schemeClr val="tx1"/>
                        </a:solidFill>
                      </a:endParaRPr>
                    </a:p>
                  </a:txBody>
                  <a:tcPr>
                    <a:solidFill>
                      <a:srgbClr val="FFC000"/>
                    </a:solidFill>
                  </a:tcPr>
                </a:tc>
                <a:tc>
                  <a:txBody>
                    <a:bodyPr/>
                    <a:lstStyle/>
                    <a:p>
                      <a:pPr algn="ctr"/>
                      <a:r>
                        <a:rPr lang="en-US" sz="1600" smtClean="0">
                          <a:solidFill>
                            <a:schemeClr val="tx1"/>
                          </a:solidFill>
                        </a:rPr>
                        <a:t>Sunet Mask Decimal</a:t>
                      </a:r>
                      <a:endParaRPr lang="en-US" sz="1600">
                        <a:solidFill>
                          <a:schemeClr val="tx1"/>
                        </a:solidFill>
                      </a:endParaRPr>
                    </a:p>
                  </a:txBody>
                  <a:tcPr>
                    <a:solidFill>
                      <a:srgbClr val="FFC000"/>
                    </a:solidFill>
                  </a:tcPr>
                </a:tc>
                <a:tc gridSpan="2">
                  <a:txBody>
                    <a:bodyPr/>
                    <a:lstStyle/>
                    <a:p>
                      <a:pPr algn="ctr"/>
                      <a:r>
                        <a:rPr lang="en-US" sz="1600" smtClean="0">
                          <a:solidFill>
                            <a:schemeClr val="tx1"/>
                          </a:solidFill>
                        </a:rPr>
                        <a:t>IP Address Range</a:t>
                      </a:r>
                      <a:endParaRPr lang="en-US" sz="1600">
                        <a:solidFill>
                          <a:schemeClr val="tx1"/>
                        </a:solidFill>
                      </a:endParaRPr>
                    </a:p>
                  </a:txBody>
                  <a:tcPr>
                    <a:solidFill>
                      <a:srgbClr val="FFC000"/>
                    </a:solidFill>
                  </a:tcPr>
                </a:tc>
                <a:tc hMerge="1">
                  <a:txBody>
                    <a:bodyPr/>
                    <a:lstStyle/>
                    <a:p>
                      <a:endParaRPr lang="en-US" sz="1000">
                        <a:solidFill>
                          <a:schemeClr val="tx1"/>
                        </a:solidFill>
                      </a:endParaRPr>
                    </a:p>
                  </a:txBody>
                  <a:tcPr>
                    <a:noFill/>
                  </a:tcPr>
                </a:tc>
              </a:tr>
              <a:tr h="412799">
                <a:tc>
                  <a:txBody>
                    <a:bodyPr/>
                    <a:lstStyle/>
                    <a:p>
                      <a:pPr algn="ctr"/>
                      <a:r>
                        <a:rPr lang="en-US" sz="1600" smtClean="0">
                          <a:solidFill>
                            <a:schemeClr val="tx1"/>
                          </a:solidFill>
                        </a:rPr>
                        <a:t>A</a:t>
                      </a:r>
                      <a:endParaRPr lang="en-US" sz="1600">
                        <a:solidFill>
                          <a:schemeClr val="tx1"/>
                        </a:solidFill>
                      </a:endParaRPr>
                    </a:p>
                  </a:txBody>
                  <a:tcPr>
                    <a:solidFill>
                      <a:srgbClr val="FFC000"/>
                    </a:solidFill>
                  </a:tcPr>
                </a:tc>
                <a:tc>
                  <a:txBody>
                    <a:bodyPr/>
                    <a:lstStyle/>
                    <a:p>
                      <a:r>
                        <a:rPr lang="en-US" sz="1600" smtClean="0">
                          <a:solidFill>
                            <a:schemeClr val="tx1"/>
                          </a:solidFill>
                        </a:rPr>
                        <a:t>255.0.0.0</a:t>
                      </a:r>
                      <a:endParaRPr lang="en-US" sz="1600">
                        <a:solidFill>
                          <a:schemeClr val="tx1"/>
                        </a:solidFill>
                      </a:endParaRPr>
                    </a:p>
                  </a:txBody>
                  <a:tcPr>
                    <a:solidFill>
                      <a:srgbClr val="FFC000"/>
                    </a:solidFill>
                  </a:tcPr>
                </a:tc>
                <a:tc>
                  <a:txBody>
                    <a:bodyPr/>
                    <a:lstStyle/>
                    <a:p>
                      <a:r>
                        <a:rPr lang="en-US" sz="1600" smtClean="0">
                          <a:solidFill>
                            <a:schemeClr val="tx1"/>
                          </a:solidFill>
                        </a:rPr>
                        <a:t>0.0.0.0</a:t>
                      </a:r>
                      <a:endParaRPr lang="en-US" sz="1600">
                        <a:solidFill>
                          <a:schemeClr val="tx1"/>
                        </a:solidFill>
                      </a:endParaRPr>
                    </a:p>
                  </a:txBody>
                  <a:tcPr>
                    <a:solidFill>
                      <a:srgbClr val="FFC000"/>
                    </a:solidFill>
                  </a:tcPr>
                </a:tc>
                <a:tc>
                  <a:txBody>
                    <a:bodyPr/>
                    <a:lstStyle/>
                    <a:p>
                      <a:r>
                        <a:rPr lang="en-US" sz="1600" smtClean="0">
                          <a:solidFill>
                            <a:schemeClr val="tx1"/>
                          </a:solidFill>
                        </a:rPr>
                        <a:t>127.255.255.255</a:t>
                      </a:r>
                      <a:endParaRPr lang="en-US" sz="1600">
                        <a:solidFill>
                          <a:schemeClr val="tx1"/>
                        </a:solidFill>
                      </a:endParaRPr>
                    </a:p>
                  </a:txBody>
                  <a:tcPr>
                    <a:solidFill>
                      <a:srgbClr val="FFC000"/>
                    </a:solidFill>
                  </a:tcPr>
                </a:tc>
              </a:tr>
              <a:tr h="412799">
                <a:tc>
                  <a:txBody>
                    <a:bodyPr/>
                    <a:lstStyle/>
                    <a:p>
                      <a:pPr algn="ctr"/>
                      <a:r>
                        <a:rPr lang="en-US" sz="1600" smtClean="0">
                          <a:solidFill>
                            <a:schemeClr val="tx1"/>
                          </a:solidFill>
                        </a:rPr>
                        <a:t>B</a:t>
                      </a:r>
                      <a:endParaRPr lang="en-US" sz="1600">
                        <a:solidFill>
                          <a:schemeClr val="tx1"/>
                        </a:solidFill>
                      </a:endParaRPr>
                    </a:p>
                  </a:txBody>
                  <a:tcPr>
                    <a:solidFill>
                      <a:srgbClr val="FFC000"/>
                    </a:solidFill>
                  </a:tcPr>
                </a:tc>
                <a:tc>
                  <a:txBody>
                    <a:bodyPr/>
                    <a:lstStyle/>
                    <a:p>
                      <a:r>
                        <a:rPr lang="en-US" sz="1600" smtClean="0">
                          <a:solidFill>
                            <a:schemeClr val="tx1"/>
                          </a:solidFill>
                        </a:rPr>
                        <a:t>233.255.0.0</a:t>
                      </a:r>
                      <a:endParaRPr lang="en-US" sz="1600">
                        <a:solidFill>
                          <a:schemeClr val="tx1"/>
                        </a:solidFill>
                      </a:endParaRPr>
                    </a:p>
                  </a:txBody>
                  <a:tcPr>
                    <a:solidFill>
                      <a:srgbClr val="FFC000"/>
                    </a:solidFill>
                  </a:tcPr>
                </a:tc>
                <a:tc>
                  <a:txBody>
                    <a:bodyPr/>
                    <a:lstStyle/>
                    <a:p>
                      <a:r>
                        <a:rPr lang="en-US" sz="1600" smtClean="0">
                          <a:solidFill>
                            <a:schemeClr val="tx1"/>
                          </a:solidFill>
                        </a:rPr>
                        <a:t>128.0.0.0</a:t>
                      </a:r>
                      <a:endParaRPr lang="en-US" sz="1600">
                        <a:solidFill>
                          <a:schemeClr val="tx1"/>
                        </a:solidFill>
                      </a:endParaRPr>
                    </a:p>
                  </a:txBody>
                  <a:tcPr>
                    <a:solidFill>
                      <a:srgbClr val="FFC000"/>
                    </a:solidFill>
                  </a:tcPr>
                </a:tc>
                <a:tc>
                  <a:txBody>
                    <a:bodyPr/>
                    <a:lstStyle/>
                    <a:p>
                      <a:r>
                        <a:rPr lang="en-US" sz="1600" smtClean="0">
                          <a:solidFill>
                            <a:schemeClr val="tx1"/>
                          </a:solidFill>
                        </a:rPr>
                        <a:t>191.255.255.255</a:t>
                      </a:r>
                      <a:endParaRPr lang="en-US" sz="1600">
                        <a:solidFill>
                          <a:schemeClr val="tx1"/>
                        </a:solidFill>
                      </a:endParaRPr>
                    </a:p>
                  </a:txBody>
                  <a:tcPr>
                    <a:solidFill>
                      <a:srgbClr val="FFC000"/>
                    </a:solidFill>
                  </a:tcPr>
                </a:tc>
              </a:tr>
              <a:tr h="412799">
                <a:tc>
                  <a:txBody>
                    <a:bodyPr/>
                    <a:lstStyle/>
                    <a:p>
                      <a:pPr algn="ctr"/>
                      <a:r>
                        <a:rPr lang="en-US" sz="1600" smtClean="0">
                          <a:solidFill>
                            <a:schemeClr val="tx1"/>
                          </a:solidFill>
                        </a:rPr>
                        <a:t>C</a:t>
                      </a:r>
                      <a:endParaRPr lang="en-US" sz="1600">
                        <a:solidFill>
                          <a:schemeClr val="tx1"/>
                        </a:solidFill>
                      </a:endParaRPr>
                    </a:p>
                  </a:txBody>
                  <a:tcPr>
                    <a:solidFill>
                      <a:srgbClr val="FFC000"/>
                    </a:solidFill>
                  </a:tcPr>
                </a:tc>
                <a:tc>
                  <a:txBody>
                    <a:bodyPr/>
                    <a:lstStyle/>
                    <a:p>
                      <a:r>
                        <a:rPr lang="en-US" sz="1600" smtClean="0">
                          <a:solidFill>
                            <a:schemeClr val="tx1"/>
                          </a:solidFill>
                        </a:rPr>
                        <a:t>255.255.255.0</a:t>
                      </a:r>
                      <a:endParaRPr lang="en-US" sz="1600">
                        <a:solidFill>
                          <a:schemeClr val="tx1"/>
                        </a:solidFill>
                      </a:endParaRPr>
                    </a:p>
                  </a:txBody>
                  <a:tcPr>
                    <a:solidFill>
                      <a:srgbClr val="FFC000"/>
                    </a:solidFill>
                  </a:tcPr>
                </a:tc>
                <a:tc>
                  <a:txBody>
                    <a:bodyPr/>
                    <a:lstStyle/>
                    <a:p>
                      <a:r>
                        <a:rPr lang="en-US" sz="1600" smtClean="0">
                          <a:solidFill>
                            <a:schemeClr val="tx1"/>
                          </a:solidFill>
                        </a:rPr>
                        <a:t>192.0.0.0</a:t>
                      </a:r>
                      <a:endParaRPr lang="en-US" sz="1600">
                        <a:solidFill>
                          <a:schemeClr val="tx1"/>
                        </a:solidFill>
                      </a:endParaRPr>
                    </a:p>
                  </a:txBody>
                  <a:tcPr>
                    <a:solidFill>
                      <a:srgbClr val="FFC000"/>
                    </a:solidFill>
                  </a:tcPr>
                </a:tc>
                <a:tc>
                  <a:txBody>
                    <a:bodyPr/>
                    <a:lstStyle/>
                    <a:p>
                      <a:r>
                        <a:rPr lang="en-US" sz="1600" smtClean="0">
                          <a:solidFill>
                            <a:schemeClr val="tx1"/>
                          </a:solidFill>
                        </a:rPr>
                        <a:t>223.255.255.255</a:t>
                      </a:r>
                      <a:endParaRPr lang="en-US" sz="1600">
                        <a:solidFill>
                          <a:schemeClr val="tx1"/>
                        </a:solidFill>
                      </a:endParaRPr>
                    </a:p>
                  </a:txBody>
                  <a:tcPr>
                    <a:solidFill>
                      <a:srgbClr val="FFC000"/>
                    </a:solidFill>
                  </a:tcPr>
                </a:tc>
              </a:tr>
              <a:tr h="503582">
                <a:tc>
                  <a:txBody>
                    <a:bodyPr/>
                    <a:lstStyle/>
                    <a:p>
                      <a:pPr algn="ctr"/>
                      <a:r>
                        <a:rPr lang="en-US" sz="1600" smtClean="0">
                          <a:solidFill>
                            <a:schemeClr val="tx1"/>
                          </a:solidFill>
                        </a:rPr>
                        <a:t>D</a:t>
                      </a:r>
                      <a:endParaRPr lang="en-US" sz="1600">
                        <a:solidFill>
                          <a:schemeClr val="tx1"/>
                        </a:solidFill>
                      </a:endParaRPr>
                    </a:p>
                  </a:txBody>
                  <a:tcPr>
                    <a:solidFill>
                      <a:srgbClr val="FFC000"/>
                    </a:solidFill>
                  </a:tcPr>
                </a:tc>
                <a:tc>
                  <a:txBody>
                    <a:bodyPr/>
                    <a:lstStyle/>
                    <a:p>
                      <a:r>
                        <a:rPr lang="en-US" sz="1600" smtClean="0">
                          <a:solidFill>
                            <a:schemeClr val="tx1"/>
                          </a:solidFill>
                        </a:rPr>
                        <a:t>Reserved for Multicast</a:t>
                      </a:r>
                      <a:r>
                        <a:rPr lang="en-US" sz="1600" baseline="0" smtClean="0">
                          <a:solidFill>
                            <a:schemeClr val="tx1"/>
                          </a:solidFill>
                        </a:rPr>
                        <a:t> </a:t>
                      </a:r>
                      <a:r>
                        <a:rPr lang="en-US" sz="1600" smtClean="0">
                          <a:solidFill>
                            <a:schemeClr val="tx1"/>
                          </a:solidFill>
                        </a:rPr>
                        <a:t>groups</a:t>
                      </a:r>
                      <a:endParaRPr lang="en-US" sz="1600">
                        <a:solidFill>
                          <a:schemeClr val="tx1"/>
                        </a:solidFill>
                      </a:endParaRPr>
                    </a:p>
                  </a:txBody>
                  <a:tcPr>
                    <a:solidFill>
                      <a:srgbClr val="FFC000"/>
                    </a:solidFill>
                  </a:tcPr>
                </a:tc>
                <a:tc>
                  <a:txBody>
                    <a:bodyPr/>
                    <a:lstStyle/>
                    <a:p>
                      <a:r>
                        <a:rPr lang="en-US" sz="1600" smtClean="0">
                          <a:solidFill>
                            <a:schemeClr val="tx1"/>
                          </a:solidFill>
                        </a:rPr>
                        <a:t>224.0.0.0</a:t>
                      </a:r>
                      <a:endParaRPr lang="en-US" sz="1600">
                        <a:solidFill>
                          <a:schemeClr val="tx1"/>
                        </a:solidFill>
                      </a:endParaRPr>
                    </a:p>
                  </a:txBody>
                  <a:tcPr>
                    <a:solidFill>
                      <a:srgbClr val="FFC000"/>
                    </a:solidFill>
                  </a:tcPr>
                </a:tc>
                <a:tc>
                  <a:txBody>
                    <a:bodyPr/>
                    <a:lstStyle/>
                    <a:p>
                      <a:r>
                        <a:rPr lang="en-US" sz="1600" smtClean="0">
                          <a:solidFill>
                            <a:schemeClr val="tx1"/>
                          </a:solidFill>
                        </a:rPr>
                        <a:t>239.255.255.255</a:t>
                      </a:r>
                      <a:endParaRPr lang="en-US" sz="1600">
                        <a:solidFill>
                          <a:schemeClr val="tx1"/>
                        </a:solidFill>
                      </a:endParaRPr>
                    </a:p>
                  </a:txBody>
                  <a:tcPr>
                    <a:solidFill>
                      <a:srgbClr val="FFC000"/>
                    </a:solidFill>
                  </a:tcPr>
                </a:tc>
              </a:tr>
              <a:tr h="503582">
                <a:tc>
                  <a:txBody>
                    <a:bodyPr/>
                    <a:lstStyle/>
                    <a:p>
                      <a:pPr algn="ctr"/>
                      <a:r>
                        <a:rPr lang="en-US" sz="1600" smtClean="0">
                          <a:solidFill>
                            <a:schemeClr val="tx1"/>
                          </a:solidFill>
                        </a:rPr>
                        <a:t>E</a:t>
                      </a:r>
                      <a:endParaRPr lang="en-US" sz="1600">
                        <a:solidFill>
                          <a:schemeClr val="tx1"/>
                        </a:solidFill>
                      </a:endParaRPr>
                    </a:p>
                  </a:txBody>
                  <a:tcPr>
                    <a:solidFill>
                      <a:srgbClr val="FFC000"/>
                    </a:solidFill>
                  </a:tcPr>
                </a:tc>
                <a:tc>
                  <a:txBody>
                    <a:bodyPr/>
                    <a:lstStyle/>
                    <a:p>
                      <a:r>
                        <a:rPr lang="en-US" sz="1600" smtClean="0">
                          <a:solidFill>
                            <a:schemeClr val="tx1"/>
                          </a:solidFill>
                        </a:rPr>
                        <a:t>Reserved for R&amp;D and future</a:t>
                      </a:r>
                      <a:r>
                        <a:rPr lang="en-US" sz="1600" baseline="0" smtClean="0">
                          <a:solidFill>
                            <a:schemeClr val="tx1"/>
                          </a:solidFill>
                        </a:rPr>
                        <a:t> research</a:t>
                      </a:r>
                      <a:endParaRPr lang="en-US" sz="1600">
                        <a:solidFill>
                          <a:schemeClr val="tx1"/>
                        </a:solidFill>
                      </a:endParaRPr>
                    </a:p>
                  </a:txBody>
                  <a:tcPr>
                    <a:solidFill>
                      <a:srgbClr val="FFC000"/>
                    </a:solidFill>
                  </a:tcPr>
                </a:tc>
                <a:tc>
                  <a:txBody>
                    <a:bodyPr/>
                    <a:lstStyle/>
                    <a:p>
                      <a:r>
                        <a:rPr lang="en-US" sz="1600" smtClean="0">
                          <a:solidFill>
                            <a:schemeClr val="tx1"/>
                          </a:solidFill>
                        </a:rPr>
                        <a:t>240.0.0.0</a:t>
                      </a:r>
                      <a:endParaRPr lang="en-US" sz="1600">
                        <a:solidFill>
                          <a:schemeClr val="tx1"/>
                        </a:solidFill>
                      </a:endParaRPr>
                    </a:p>
                  </a:txBody>
                  <a:tcPr>
                    <a:solidFill>
                      <a:srgbClr val="FFC000"/>
                    </a:solidFill>
                  </a:tcPr>
                </a:tc>
                <a:tc>
                  <a:txBody>
                    <a:bodyPr/>
                    <a:lstStyle/>
                    <a:p>
                      <a:r>
                        <a:rPr lang="en-US" sz="1600" smtClean="0">
                          <a:solidFill>
                            <a:schemeClr val="tx1"/>
                          </a:solidFill>
                        </a:rPr>
                        <a:t>255.255.255.255</a:t>
                      </a:r>
                      <a:endParaRPr lang="en-US" sz="1600">
                        <a:solidFill>
                          <a:schemeClr val="tx1"/>
                        </a:solidFill>
                      </a:endParaRPr>
                    </a:p>
                  </a:txBody>
                  <a:tcPr>
                    <a:solidFill>
                      <a:srgbClr val="FFC000"/>
                    </a:solidFill>
                  </a:tcPr>
                </a:tc>
              </a:tr>
            </a:tbl>
          </a:graphicData>
        </a:graphic>
      </p:graphicFrame>
      <p:sp>
        <p:nvSpPr>
          <p:cNvPr id="5" name="TextBox 4"/>
          <p:cNvSpPr txBox="1"/>
          <p:nvPr/>
        </p:nvSpPr>
        <p:spPr>
          <a:xfrm>
            <a:off x="572037" y="1223888"/>
            <a:ext cx="4566699" cy="369332"/>
          </a:xfrm>
          <a:prstGeom prst="rect">
            <a:avLst/>
          </a:prstGeom>
          <a:noFill/>
        </p:spPr>
        <p:txBody>
          <a:bodyPr wrap="none" rtlCol="0">
            <a:spAutoFit/>
          </a:bodyPr>
          <a:lstStyle/>
          <a:p>
            <a:r>
              <a:rPr lang="en-US" smtClean="0"/>
              <a:t>There are five types of classful IP Addressing :</a:t>
            </a:r>
            <a:endParaRPr lang="en-US"/>
          </a:p>
        </p:txBody>
      </p:sp>
    </p:spTree>
    <p:extLst>
      <p:ext uri="{BB962C8B-B14F-4D97-AF65-F5344CB8AC3E}">
        <p14:creationId xmlns:p14="http://schemas.microsoft.com/office/powerpoint/2010/main" val="343624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84427" cy="369332"/>
          </a:xfrm>
          <a:prstGeom prst="rect">
            <a:avLst/>
          </a:prstGeom>
          <a:noFill/>
        </p:spPr>
        <p:txBody>
          <a:bodyPr wrap="none" rtlCol="0">
            <a:spAutoFit/>
          </a:bodyPr>
          <a:lstStyle/>
          <a:p>
            <a:r>
              <a:rPr lang="en-US" b="1" smtClean="0">
                <a:solidFill>
                  <a:srgbClr val="002060"/>
                </a:solidFill>
              </a:rPr>
              <a:t>Objectives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29786" y="1350866"/>
            <a:ext cx="7143750" cy="3762375"/>
          </a:xfrm>
          <a:prstGeom prst="rect">
            <a:avLst/>
          </a:prstGeom>
        </p:spPr>
      </p:pic>
    </p:spTree>
    <p:extLst>
      <p:ext uri="{BB962C8B-B14F-4D97-AF65-F5344CB8AC3E}">
        <p14:creationId xmlns:p14="http://schemas.microsoft.com/office/powerpoint/2010/main" val="91057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76034" cy="369332"/>
          </a:xfrm>
          <a:prstGeom prst="rect">
            <a:avLst/>
          </a:prstGeom>
          <a:noFill/>
        </p:spPr>
        <p:txBody>
          <a:bodyPr wrap="none" rtlCol="0">
            <a:spAutoFit/>
          </a:bodyPr>
          <a:lstStyle/>
          <a:p>
            <a:r>
              <a:rPr lang="en-US" b="1" smtClean="0">
                <a:solidFill>
                  <a:srgbClr val="002060"/>
                </a:solidFill>
              </a:rPr>
              <a:t>Classless Inter Domain Routing (CIDR)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14790" y="1875619"/>
            <a:ext cx="8058150" cy="2600325"/>
          </a:xfrm>
          <a:prstGeom prst="rect">
            <a:avLst/>
          </a:prstGeom>
        </p:spPr>
      </p:pic>
    </p:spTree>
    <p:extLst>
      <p:ext uri="{BB962C8B-B14F-4D97-AF65-F5344CB8AC3E}">
        <p14:creationId xmlns:p14="http://schemas.microsoft.com/office/powerpoint/2010/main" val="2802384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25141" cy="369332"/>
          </a:xfrm>
          <a:prstGeom prst="rect">
            <a:avLst/>
          </a:prstGeom>
          <a:noFill/>
        </p:spPr>
        <p:txBody>
          <a:bodyPr wrap="none" rtlCol="0">
            <a:spAutoFit/>
          </a:bodyPr>
          <a:lstStyle/>
          <a:p>
            <a:r>
              <a:rPr lang="en-US" b="1" smtClean="0">
                <a:solidFill>
                  <a:srgbClr val="002060"/>
                </a:solidFill>
              </a:rPr>
              <a:t>Private Networks and Loopback Address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336672" y="1128934"/>
            <a:ext cx="8048625" cy="3743325"/>
          </a:xfrm>
          <a:prstGeom prst="rect">
            <a:avLst/>
          </a:prstGeom>
        </p:spPr>
      </p:pic>
      <p:pic>
        <p:nvPicPr>
          <p:cNvPr id="3" name="Picture 2"/>
          <p:cNvPicPr>
            <a:picLocks noChangeAspect="1"/>
          </p:cNvPicPr>
          <p:nvPr/>
        </p:nvPicPr>
        <p:blipFill>
          <a:blip r:embed="rId4"/>
          <a:stretch>
            <a:fillRect/>
          </a:stretch>
        </p:blipFill>
        <p:spPr>
          <a:xfrm>
            <a:off x="4729624" y="975616"/>
            <a:ext cx="4414376" cy="4049962"/>
          </a:xfrm>
          <a:prstGeom prst="rect">
            <a:avLst/>
          </a:prstGeom>
        </p:spPr>
      </p:pic>
    </p:spTree>
    <p:extLst>
      <p:ext uri="{BB962C8B-B14F-4D97-AF65-F5344CB8AC3E}">
        <p14:creationId xmlns:p14="http://schemas.microsoft.com/office/powerpoint/2010/main" val="1697587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322880" cy="369332"/>
          </a:xfrm>
          <a:prstGeom prst="rect">
            <a:avLst/>
          </a:prstGeom>
          <a:noFill/>
        </p:spPr>
        <p:txBody>
          <a:bodyPr wrap="none" rtlCol="0">
            <a:spAutoFit/>
          </a:bodyPr>
          <a:lstStyle/>
          <a:p>
            <a:r>
              <a:rPr lang="en-US" b="1" smtClean="0">
                <a:solidFill>
                  <a:srgbClr val="002060"/>
                </a:solidFill>
              </a:rPr>
              <a:t>Types of IP Addressing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77914"/>
            <a:ext cx="7677150" cy="3705225"/>
          </a:xfrm>
          <a:prstGeom prst="rect">
            <a:avLst/>
          </a:prstGeom>
        </p:spPr>
      </p:pic>
    </p:spTree>
    <p:extLst>
      <p:ext uri="{BB962C8B-B14F-4D97-AF65-F5344CB8AC3E}">
        <p14:creationId xmlns:p14="http://schemas.microsoft.com/office/powerpoint/2010/main" val="1126150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27304" cy="369332"/>
          </a:xfrm>
          <a:prstGeom prst="rect">
            <a:avLst/>
          </a:prstGeom>
          <a:noFill/>
        </p:spPr>
        <p:txBody>
          <a:bodyPr wrap="none" rtlCol="0">
            <a:spAutoFit/>
          </a:bodyPr>
          <a:lstStyle/>
          <a:p>
            <a:r>
              <a:rPr lang="en-US" b="1" smtClean="0">
                <a:solidFill>
                  <a:srgbClr val="002060"/>
                </a:solidFill>
              </a:rPr>
              <a:t>Routed and Routing Protocols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19112" y="2035345"/>
            <a:ext cx="8105775" cy="2562225"/>
          </a:xfrm>
          <a:prstGeom prst="rect">
            <a:avLst/>
          </a:prstGeom>
        </p:spPr>
      </p:pic>
    </p:spTree>
    <p:extLst>
      <p:ext uri="{BB962C8B-B14F-4D97-AF65-F5344CB8AC3E}">
        <p14:creationId xmlns:p14="http://schemas.microsoft.com/office/powerpoint/2010/main" val="133142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585149" cy="369332"/>
          </a:xfrm>
          <a:prstGeom prst="rect">
            <a:avLst/>
          </a:prstGeom>
          <a:noFill/>
        </p:spPr>
        <p:txBody>
          <a:bodyPr wrap="none" rtlCol="0">
            <a:spAutoFit/>
          </a:bodyPr>
          <a:lstStyle/>
          <a:p>
            <a:r>
              <a:rPr lang="en-US" b="1" smtClean="0">
                <a:solidFill>
                  <a:srgbClr val="002060"/>
                </a:solidFill>
              </a:rPr>
              <a:t>Transmission Control Protocol (TCP)</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66505" y="1469707"/>
            <a:ext cx="8239125" cy="3552825"/>
          </a:xfrm>
          <a:prstGeom prst="rect">
            <a:avLst/>
          </a:prstGeom>
        </p:spPr>
      </p:pic>
    </p:spTree>
    <p:extLst>
      <p:ext uri="{BB962C8B-B14F-4D97-AF65-F5344CB8AC3E}">
        <p14:creationId xmlns:p14="http://schemas.microsoft.com/office/powerpoint/2010/main" val="2913319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84883" cy="369332"/>
          </a:xfrm>
          <a:prstGeom prst="rect">
            <a:avLst/>
          </a:prstGeom>
          <a:noFill/>
        </p:spPr>
        <p:txBody>
          <a:bodyPr wrap="none" rtlCol="0">
            <a:spAutoFit/>
          </a:bodyPr>
          <a:lstStyle/>
          <a:p>
            <a:r>
              <a:rPr lang="en-US" b="1" smtClean="0">
                <a:solidFill>
                  <a:srgbClr val="002060"/>
                </a:solidFill>
              </a:rPr>
              <a:t>User Datagram Protocol (UDP)</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81294" y="1468828"/>
            <a:ext cx="7153275" cy="3667125"/>
          </a:xfrm>
          <a:prstGeom prst="rect">
            <a:avLst/>
          </a:prstGeom>
        </p:spPr>
      </p:pic>
    </p:spTree>
    <p:extLst>
      <p:ext uri="{BB962C8B-B14F-4D97-AF65-F5344CB8AC3E}">
        <p14:creationId xmlns:p14="http://schemas.microsoft.com/office/powerpoint/2010/main" val="2496712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13382" cy="369332"/>
          </a:xfrm>
          <a:prstGeom prst="rect">
            <a:avLst/>
          </a:prstGeom>
          <a:noFill/>
        </p:spPr>
        <p:txBody>
          <a:bodyPr wrap="none" rtlCol="0">
            <a:spAutoFit/>
          </a:bodyPr>
          <a:lstStyle/>
          <a:p>
            <a:r>
              <a:rPr lang="en-US" b="1" smtClean="0">
                <a:solidFill>
                  <a:srgbClr val="002060"/>
                </a:solidFill>
              </a:rPr>
              <a:t>Internet Protocol</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3134898" y="878571"/>
            <a:ext cx="5772150" cy="4200525"/>
          </a:xfrm>
          <a:prstGeom prst="rect">
            <a:avLst/>
          </a:prstGeom>
        </p:spPr>
      </p:pic>
      <p:pic>
        <p:nvPicPr>
          <p:cNvPr id="5" name="Picture 4"/>
          <p:cNvPicPr>
            <a:picLocks noChangeAspect="1"/>
          </p:cNvPicPr>
          <p:nvPr/>
        </p:nvPicPr>
        <p:blipFill>
          <a:blip r:embed="rId4"/>
          <a:stretch>
            <a:fillRect/>
          </a:stretch>
        </p:blipFill>
        <p:spPr>
          <a:xfrm>
            <a:off x="848898" y="1631045"/>
            <a:ext cx="2286000" cy="2695575"/>
          </a:xfrm>
          <a:prstGeom prst="rect">
            <a:avLst/>
          </a:prstGeom>
        </p:spPr>
      </p:pic>
    </p:spTree>
    <p:extLst>
      <p:ext uri="{BB962C8B-B14F-4D97-AF65-F5344CB8AC3E}">
        <p14:creationId xmlns:p14="http://schemas.microsoft.com/office/powerpoint/2010/main" val="4168917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75146" cy="369332"/>
          </a:xfrm>
          <a:prstGeom prst="rect">
            <a:avLst/>
          </a:prstGeom>
          <a:noFill/>
        </p:spPr>
        <p:txBody>
          <a:bodyPr wrap="none" rtlCol="0">
            <a:spAutoFit/>
          </a:bodyPr>
          <a:lstStyle/>
          <a:p>
            <a:r>
              <a:rPr lang="en-US" b="1" smtClean="0">
                <a:solidFill>
                  <a:srgbClr val="002060"/>
                </a:solidFill>
              </a:rPr>
              <a:t>Address Resolution Protocol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669952"/>
            <a:ext cx="7886700" cy="3124200"/>
          </a:xfrm>
          <a:prstGeom prst="rect">
            <a:avLst/>
          </a:prstGeom>
        </p:spPr>
      </p:pic>
    </p:spTree>
    <p:extLst>
      <p:ext uri="{BB962C8B-B14F-4D97-AF65-F5344CB8AC3E}">
        <p14:creationId xmlns:p14="http://schemas.microsoft.com/office/powerpoint/2010/main" val="1522423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165564" cy="369332"/>
          </a:xfrm>
          <a:prstGeom prst="rect">
            <a:avLst/>
          </a:prstGeom>
          <a:noFill/>
        </p:spPr>
        <p:txBody>
          <a:bodyPr wrap="none" rtlCol="0">
            <a:spAutoFit/>
          </a:bodyPr>
          <a:lstStyle/>
          <a:p>
            <a:r>
              <a:rPr lang="en-US" b="1" smtClean="0">
                <a:solidFill>
                  <a:srgbClr val="002060"/>
                </a:solidFill>
              </a:rPr>
              <a:t>Internet Control Message Protocol (ICMP)</a:t>
            </a:r>
            <a:endParaRPr lang="en-US" b="1">
              <a:solidFill>
                <a:srgbClr val="002060"/>
              </a:solidFill>
            </a:endParaRPr>
          </a:p>
        </p:txBody>
      </p:sp>
      <p:pic>
        <p:nvPicPr>
          <p:cNvPr id="5" name="Picture 4"/>
          <p:cNvPicPr>
            <a:picLocks noChangeAspect="1"/>
          </p:cNvPicPr>
          <p:nvPr/>
        </p:nvPicPr>
        <p:blipFill>
          <a:blip r:embed="rId3"/>
          <a:stretch>
            <a:fillRect/>
          </a:stretch>
        </p:blipFill>
        <p:spPr>
          <a:xfrm>
            <a:off x="295934" y="1559882"/>
            <a:ext cx="2152650" cy="3524250"/>
          </a:xfrm>
          <a:prstGeom prst="rect">
            <a:avLst/>
          </a:prstGeom>
        </p:spPr>
      </p:pic>
      <p:pic>
        <p:nvPicPr>
          <p:cNvPr id="3" name="Picture 2"/>
          <p:cNvPicPr>
            <a:picLocks noChangeAspect="1"/>
          </p:cNvPicPr>
          <p:nvPr/>
        </p:nvPicPr>
        <p:blipFill>
          <a:blip r:embed="rId4"/>
          <a:stretch>
            <a:fillRect/>
          </a:stretch>
        </p:blipFill>
        <p:spPr>
          <a:xfrm>
            <a:off x="2448584" y="1559882"/>
            <a:ext cx="6568807" cy="3224396"/>
          </a:xfrm>
          <a:prstGeom prst="rect">
            <a:avLst/>
          </a:prstGeom>
        </p:spPr>
      </p:pic>
    </p:spTree>
    <p:extLst>
      <p:ext uri="{BB962C8B-B14F-4D97-AF65-F5344CB8AC3E}">
        <p14:creationId xmlns:p14="http://schemas.microsoft.com/office/powerpoint/2010/main" val="2254987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581301" cy="369332"/>
          </a:xfrm>
          <a:prstGeom prst="rect">
            <a:avLst/>
          </a:prstGeom>
          <a:noFill/>
        </p:spPr>
        <p:txBody>
          <a:bodyPr wrap="none" rtlCol="0">
            <a:spAutoFit/>
          </a:bodyPr>
          <a:lstStyle/>
          <a:p>
            <a:r>
              <a:rPr lang="en-US" b="1" smtClean="0">
                <a:solidFill>
                  <a:srgbClr val="002060"/>
                </a:solidFill>
              </a:rPr>
              <a:t>Hyper Text Transfer Protocol (HTTP)</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788355"/>
            <a:ext cx="7839075" cy="2971800"/>
          </a:xfrm>
          <a:prstGeom prst="rect">
            <a:avLst/>
          </a:prstGeom>
        </p:spPr>
      </p:pic>
    </p:spTree>
    <p:extLst>
      <p:ext uri="{BB962C8B-B14F-4D97-AF65-F5344CB8AC3E}">
        <p14:creationId xmlns:p14="http://schemas.microsoft.com/office/powerpoint/2010/main" val="1949422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547224" cy="369332"/>
          </a:xfrm>
          <a:prstGeom prst="rect">
            <a:avLst/>
          </a:prstGeom>
          <a:noFill/>
        </p:spPr>
        <p:txBody>
          <a:bodyPr wrap="none" rtlCol="0">
            <a:spAutoFit/>
          </a:bodyPr>
          <a:lstStyle/>
          <a:p>
            <a:r>
              <a:rPr lang="en-US" b="1" smtClean="0">
                <a:solidFill>
                  <a:srgbClr val="002060"/>
                </a:solidFill>
              </a:rPr>
              <a:t>Introduction to Secure Network Architecture and Design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38162" y="1790700"/>
            <a:ext cx="8067675" cy="3276600"/>
          </a:xfrm>
          <a:prstGeom prst="rect">
            <a:avLst/>
          </a:prstGeom>
        </p:spPr>
      </p:pic>
    </p:spTree>
    <p:extLst>
      <p:ext uri="{BB962C8B-B14F-4D97-AF65-F5344CB8AC3E}">
        <p14:creationId xmlns:p14="http://schemas.microsoft.com/office/powerpoint/2010/main" val="3387896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99373" cy="369332"/>
          </a:xfrm>
          <a:prstGeom prst="rect">
            <a:avLst/>
          </a:prstGeom>
          <a:noFill/>
        </p:spPr>
        <p:txBody>
          <a:bodyPr wrap="none" rtlCol="0">
            <a:spAutoFit/>
          </a:bodyPr>
          <a:lstStyle/>
          <a:p>
            <a:r>
              <a:rPr lang="en-US" b="1" smtClean="0">
                <a:solidFill>
                  <a:srgbClr val="002060"/>
                </a:solidFill>
              </a:rPr>
              <a:t>Implications of Multi Layer Protocols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93739"/>
            <a:ext cx="7724775" cy="3476625"/>
          </a:xfrm>
          <a:prstGeom prst="rect">
            <a:avLst/>
          </a:prstGeom>
        </p:spPr>
      </p:pic>
    </p:spTree>
    <p:extLst>
      <p:ext uri="{BB962C8B-B14F-4D97-AF65-F5344CB8AC3E}">
        <p14:creationId xmlns:p14="http://schemas.microsoft.com/office/powerpoint/2010/main" val="3597047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995628" cy="369332"/>
          </a:xfrm>
          <a:prstGeom prst="rect">
            <a:avLst/>
          </a:prstGeom>
          <a:noFill/>
        </p:spPr>
        <p:txBody>
          <a:bodyPr wrap="none" rtlCol="0">
            <a:spAutoFit/>
          </a:bodyPr>
          <a:lstStyle/>
          <a:p>
            <a:r>
              <a:rPr lang="en-US" b="1" smtClean="0">
                <a:solidFill>
                  <a:srgbClr val="002060"/>
                </a:solidFill>
              </a:rPr>
              <a:t>Distributed Network Protocol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546279" y="2344542"/>
            <a:ext cx="4485177" cy="2201755"/>
          </a:xfrm>
          <a:prstGeom prst="rect">
            <a:avLst/>
          </a:prstGeom>
        </p:spPr>
      </p:pic>
      <p:pic>
        <p:nvPicPr>
          <p:cNvPr id="3" name="Picture 2"/>
          <p:cNvPicPr>
            <a:picLocks noChangeAspect="1"/>
          </p:cNvPicPr>
          <p:nvPr/>
        </p:nvPicPr>
        <p:blipFill>
          <a:blip r:embed="rId4"/>
          <a:stretch>
            <a:fillRect/>
          </a:stretch>
        </p:blipFill>
        <p:spPr>
          <a:xfrm>
            <a:off x="54656" y="1592433"/>
            <a:ext cx="4476750" cy="3448050"/>
          </a:xfrm>
          <a:prstGeom prst="rect">
            <a:avLst/>
          </a:prstGeom>
        </p:spPr>
      </p:pic>
    </p:spTree>
    <p:extLst>
      <p:ext uri="{BB962C8B-B14F-4D97-AF65-F5344CB8AC3E}">
        <p14:creationId xmlns:p14="http://schemas.microsoft.com/office/powerpoint/2010/main" val="2413629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84930" cy="369332"/>
          </a:xfrm>
          <a:prstGeom prst="rect">
            <a:avLst/>
          </a:prstGeom>
          <a:noFill/>
        </p:spPr>
        <p:txBody>
          <a:bodyPr wrap="none" rtlCol="0">
            <a:spAutoFit/>
          </a:bodyPr>
          <a:lstStyle/>
          <a:p>
            <a:r>
              <a:rPr lang="en-US" b="1" smtClean="0">
                <a:solidFill>
                  <a:srgbClr val="002060"/>
                </a:solidFill>
              </a:rPr>
              <a:t>Transmission Media</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40556" y="1754505"/>
            <a:ext cx="7572375" cy="1885950"/>
          </a:xfrm>
          <a:prstGeom prst="rect">
            <a:avLst/>
          </a:prstGeom>
        </p:spPr>
      </p:pic>
    </p:spTree>
    <p:extLst>
      <p:ext uri="{BB962C8B-B14F-4D97-AF65-F5344CB8AC3E}">
        <p14:creationId xmlns:p14="http://schemas.microsoft.com/office/powerpoint/2010/main" val="2632738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347869" cy="369332"/>
          </a:xfrm>
          <a:prstGeom prst="rect">
            <a:avLst/>
          </a:prstGeom>
          <a:noFill/>
        </p:spPr>
        <p:txBody>
          <a:bodyPr wrap="none" rtlCol="0">
            <a:spAutoFit/>
          </a:bodyPr>
          <a:lstStyle/>
          <a:p>
            <a:r>
              <a:rPr lang="en-US" b="1" smtClean="0">
                <a:solidFill>
                  <a:srgbClr val="002060"/>
                </a:solidFill>
              </a:rPr>
              <a:t>Twisted Pair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23875" y="1795462"/>
            <a:ext cx="8096250" cy="3267075"/>
          </a:xfrm>
          <a:prstGeom prst="rect">
            <a:avLst/>
          </a:prstGeom>
        </p:spPr>
      </p:pic>
    </p:spTree>
    <p:extLst>
      <p:ext uri="{BB962C8B-B14F-4D97-AF65-F5344CB8AC3E}">
        <p14:creationId xmlns:p14="http://schemas.microsoft.com/office/powerpoint/2010/main" val="2378725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57881" cy="369332"/>
          </a:xfrm>
          <a:prstGeom prst="rect">
            <a:avLst/>
          </a:prstGeom>
          <a:noFill/>
        </p:spPr>
        <p:txBody>
          <a:bodyPr wrap="none" rtlCol="0">
            <a:spAutoFit/>
          </a:bodyPr>
          <a:lstStyle/>
          <a:p>
            <a:r>
              <a:rPr lang="en-US" b="1" smtClean="0">
                <a:solidFill>
                  <a:srgbClr val="002060"/>
                </a:solidFill>
              </a:rPr>
              <a:t>Coaxial Cable box</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71708" y="1665628"/>
            <a:ext cx="8172450" cy="3076575"/>
          </a:xfrm>
          <a:prstGeom prst="rect">
            <a:avLst/>
          </a:prstGeom>
        </p:spPr>
      </p:pic>
    </p:spTree>
    <p:extLst>
      <p:ext uri="{BB962C8B-B14F-4D97-AF65-F5344CB8AC3E}">
        <p14:creationId xmlns:p14="http://schemas.microsoft.com/office/powerpoint/2010/main" val="2101060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12401" cy="369332"/>
          </a:xfrm>
          <a:prstGeom prst="rect">
            <a:avLst/>
          </a:prstGeom>
          <a:noFill/>
        </p:spPr>
        <p:txBody>
          <a:bodyPr wrap="none" rtlCol="0">
            <a:spAutoFit/>
          </a:bodyPr>
          <a:lstStyle/>
          <a:p>
            <a:r>
              <a:rPr lang="en-US" b="1" smtClean="0">
                <a:solidFill>
                  <a:srgbClr val="002060"/>
                </a:solidFill>
              </a:rPr>
              <a:t>Fibre Optic Cable box</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33400" y="1523853"/>
            <a:ext cx="8077200" cy="3219450"/>
          </a:xfrm>
          <a:prstGeom prst="rect">
            <a:avLst/>
          </a:prstGeom>
        </p:spPr>
      </p:pic>
    </p:spTree>
    <p:extLst>
      <p:ext uri="{BB962C8B-B14F-4D97-AF65-F5344CB8AC3E}">
        <p14:creationId xmlns:p14="http://schemas.microsoft.com/office/powerpoint/2010/main" val="2463341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84801" cy="369332"/>
          </a:xfrm>
          <a:prstGeom prst="rect">
            <a:avLst/>
          </a:prstGeom>
          <a:noFill/>
        </p:spPr>
        <p:txBody>
          <a:bodyPr wrap="none" rtlCol="0">
            <a:spAutoFit/>
          </a:bodyPr>
          <a:lstStyle/>
          <a:p>
            <a:r>
              <a:rPr lang="en-US" b="1" smtClean="0">
                <a:solidFill>
                  <a:srgbClr val="002060"/>
                </a:solidFill>
              </a:rPr>
              <a:t>Network Topologies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37942" y="1444795"/>
            <a:ext cx="8096250" cy="3743325"/>
          </a:xfrm>
          <a:prstGeom prst="rect">
            <a:avLst/>
          </a:prstGeom>
        </p:spPr>
      </p:pic>
    </p:spTree>
    <p:extLst>
      <p:ext uri="{BB962C8B-B14F-4D97-AF65-F5344CB8AC3E}">
        <p14:creationId xmlns:p14="http://schemas.microsoft.com/office/powerpoint/2010/main" val="545769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36180" cy="369332"/>
          </a:xfrm>
          <a:prstGeom prst="rect">
            <a:avLst/>
          </a:prstGeom>
          <a:noFill/>
        </p:spPr>
        <p:txBody>
          <a:bodyPr wrap="none" rtlCol="0">
            <a:spAutoFit/>
          </a:bodyPr>
          <a:lstStyle/>
          <a:p>
            <a:r>
              <a:rPr lang="en-US" b="1" smtClean="0">
                <a:solidFill>
                  <a:srgbClr val="002060"/>
                </a:solidFill>
              </a:rPr>
              <a:t>Network Transmission Channel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57200" y="2026260"/>
            <a:ext cx="8229600" cy="2524125"/>
          </a:xfrm>
          <a:prstGeom prst="rect">
            <a:avLst/>
          </a:prstGeom>
        </p:spPr>
      </p:pic>
    </p:spTree>
    <p:extLst>
      <p:ext uri="{BB962C8B-B14F-4D97-AF65-F5344CB8AC3E}">
        <p14:creationId xmlns:p14="http://schemas.microsoft.com/office/powerpoint/2010/main" val="1853247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340308" cy="369332"/>
          </a:xfrm>
          <a:prstGeom prst="rect">
            <a:avLst/>
          </a:prstGeom>
          <a:noFill/>
        </p:spPr>
        <p:txBody>
          <a:bodyPr wrap="none" rtlCol="0">
            <a:spAutoFit/>
          </a:bodyPr>
          <a:lstStyle/>
          <a:p>
            <a:r>
              <a:rPr lang="en-US" b="1" smtClean="0">
                <a:solidFill>
                  <a:srgbClr val="002060"/>
                </a:solidFill>
              </a:rPr>
              <a:t>Carrier-Sense Multiple Access with Collision Detection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71500" y="2178880"/>
            <a:ext cx="8001000" cy="2190750"/>
          </a:xfrm>
          <a:prstGeom prst="rect">
            <a:avLst/>
          </a:prstGeom>
        </p:spPr>
      </p:pic>
    </p:spTree>
    <p:extLst>
      <p:ext uri="{BB962C8B-B14F-4D97-AF65-F5344CB8AC3E}">
        <p14:creationId xmlns:p14="http://schemas.microsoft.com/office/powerpoint/2010/main" val="3992401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401094" cy="369332"/>
          </a:xfrm>
          <a:prstGeom prst="rect">
            <a:avLst/>
          </a:prstGeom>
          <a:noFill/>
        </p:spPr>
        <p:txBody>
          <a:bodyPr wrap="none" rtlCol="0">
            <a:spAutoFit/>
          </a:bodyPr>
          <a:lstStyle/>
          <a:p>
            <a:r>
              <a:rPr lang="en-US" b="1" smtClean="0">
                <a:solidFill>
                  <a:srgbClr val="002060"/>
                </a:solidFill>
              </a:rPr>
              <a:t>Carrier-Sense Multiple Access with Collision Avoidance</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1980833"/>
            <a:ext cx="7772400" cy="2333625"/>
          </a:xfrm>
          <a:prstGeom prst="rect">
            <a:avLst/>
          </a:prstGeom>
        </p:spPr>
      </p:pic>
    </p:spTree>
    <p:extLst>
      <p:ext uri="{BB962C8B-B14F-4D97-AF65-F5344CB8AC3E}">
        <p14:creationId xmlns:p14="http://schemas.microsoft.com/office/powerpoint/2010/main" val="372353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18042" cy="369332"/>
          </a:xfrm>
          <a:prstGeom prst="rect">
            <a:avLst/>
          </a:prstGeom>
          <a:noFill/>
        </p:spPr>
        <p:txBody>
          <a:bodyPr wrap="none" rtlCol="0">
            <a:spAutoFit/>
          </a:bodyPr>
          <a:lstStyle/>
          <a:p>
            <a:r>
              <a:rPr lang="en-US" b="1" smtClean="0">
                <a:solidFill>
                  <a:srgbClr val="002060"/>
                </a:solidFill>
              </a:rPr>
              <a:t>Open Systems Interconnection (OSI)</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6737" y="1571625"/>
            <a:ext cx="8010525" cy="3714750"/>
          </a:xfrm>
          <a:prstGeom prst="rect">
            <a:avLst/>
          </a:prstGeom>
        </p:spPr>
      </p:pic>
    </p:spTree>
    <p:extLst>
      <p:ext uri="{BB962C8B-B14F-4D97-AF65-F5344CB8AC3E}">
        <p14:creationId xmlns:p14="http://schemas.microsoft.com/office/powerpoint/2010/main" val="385192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711768" cy="369332"/>
          </a:xfrm>
          <a:prstGeom prst="rect">
            <a:avLst/>
          </a:prstGeom>
          <a:noFill/>
        </p:spPr>
        <p:txBody>
          <a:bodyPr wrap="none" rtlCol="0">
            <a:spAutoFit/>
          </a:bodyPr>
          <a:lstStyle/>
          <a:p>
            <a:r>
              <a:rPr lang="en-US" b="1" smtClean="0">
                <a:solidFill>
                  <a:srgbClr val="002060"/>
                </a:solidFill>
              </a:rPr>
              <a:t>List of Networking Devices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7212" y="1938337"/>
            <a:ext cx="8029575" cy="2981325"/>
          </a:xfrm>
          <a:prstGeom prst="rect">
            <a:avLst/>
          </a:prstGeom>
        </p:spPr>
      </p:pic>
    </p:spTree>
    <p:extLst>
      <p:ext uri="{BB962C8B-B14F-4D97-AF65-F5344CB8AC3E}">
        <p14:creationId xmlns:p14="http://schemas.microsoft.com/office/powerpoint/2010/main" val="3266149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801823" cy="369332"/>
          </a:xfrm>
          <a:prstGeom prst="rect">
            <a:avLst/>
          </a:prstGeom>
          <a:noFill/>
        </p:spPr>
        <p:txBody>
          <a:bodyPr wrap="none" rtlCol="0">
            <a:spAutoFit/>
          </a:bodyPr>
          <a:lstStyle/>
          <a:p>
            <a:r>
              <a:rPr lang="en-US" b="1" smtClean="0">
                <a:solidFill>
                  <a:srgbClr val="002060"/>
                </a:solidFill>
              </a:rPr>
              <a:t>VLANs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6737" y="2471737"/>
            <a:ext cx="8010525" cy="1914525"/>
          </a:xfrm>
          <a:prstGeom prst="rect">
            <a:avLst/>
          </a:prstGeom>
        </p:spPr>
      </p:pic>
    </p:spTree>
    <p:extLst>
      <p:ext uri="{BB962C8B-B14F-4D97-AF65-F5344CB8AC3E}">
        <p14:creationId xmlns:p14="http://schemas.microsoft.com/office/powerpoint/2010/main" val="826106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238387" cy="369332"/>
          </a:xfrm>
          <a:prstGeom prst="rect">
            <a:avLst/>
          </a:prstGeom>
          <a:noFill/>
        </p:spPr>
        <p:txBody>
          <a:bodyPr wrap="none" rtlCol="0">
            <a:spAutoFit/>
          </a:bodyPr>
          <a:lstStyle/>
          <a:p>
            <a:r>
              <a:rPr lang="en-US" b="1" smtClean="0">
                <a:solidFill>
                  <a:srgbClr val="002060"/>
                </a:solidFill>
              </a:rPr>
              <a:t>Network Access Control Devices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95300" y="2033587"/>
            <a:ext cx="8153400" cy="2790825"/>
          </a:xfrm>
          <a:prstGeom prst="rect">
            <a:avLst/>
          </a:prstGeom>
        </p:spPr>
      </p:pic>
    </p:spTree>
    <p:extLst>
      <p:ext uri="{BB962C8B-B14F-4D97-AF65-F5344CB8AC3E}">
        <p14:creationId xmlns:p14="http://schemas.microsoft.com/office/powerpoint/2010/main" val="680576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43845" cy="369332"/>
          </a:xfrm>
          <a:prstGeom prst="rect">
            <a:avLst/>
          </a:prstGeom>
          <a:noFill/>
        </p:spPr>
        <p:txBody>
          <a:bodyPr wrap="none" rtlCol="0">
            <a:spAutoFit/>
          </a:bodyPr>
          <a:lstStyle/>
          <a:p>
            <a:r>
              <a:rPr lang="en-US" b="1" smtClean="0">
                <a:solidFill>
                  <a:srgbClr val="002060"/>
                </a:solidFill>
              </a:rPr>
              <a:t>Packet Filtering and Application Level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86007" y="1746592"/>
            <a:ext cx="7943850" cy="2914650"/>
          </a:xfrm>
          <a:prstGeom prst="rect">
            <a:avLst/>
          </a:prstGeom>
        </p:spPr>
      </p:pic>
    </p:spTree>
    <p:extLst>
      <p:ext uri="{BB962C8B-B14F-4D97-AF65-F5344CB8AC3E}">
        <p14:creationId xmlns:p14="http://schemas.microsoft.com/office/powerpoint/2010/main" val="31963655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19929" cy="369332"/>
          </a:xfrm>
          <a:prstGeom prst="rect">
            <a:avLst/>
          </a:prstGeom>
          <a:noFill/>
        </p:spPr>
        <p:txBody>
          <a:bodyPr wrap="none" rtlCol="0">
            <a:spAutoFit/>
          </a:bodyPr>
          <a:lstStyle/>
          <a:p>
            <a:r>
              <a:rPr lang="en-US" b="1" smtClean="0">
                <a:solidFill>
                  <a:srgbClr val="002060"/>
                </a:solidFill>
              </a:rPr>
              <a:t>Circuit Level and Stateful Inspection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47687" y="1619250"/>
            <a:ext cx="8048625" cy="3619500"/>
          </a:xfrm>
          <a:prstGeom prst="rect">
            <a:avLst/>
          </a:prstGeom>
        </p:spPr>
      </p:pic>
    </p:spTree>
    <p:extLst>
      <p:ext uri="{BB962C8B-B14F-4D97-AF65-F5344CB8AC3E}">
        <p14:creationId xmlns:p14="http://schemas.microsoft.com/office/powerpoint/2010/main" val="2021786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60106" cy="369332"/>
          </a:xfrm>
          <a:prstGeom prst="rect">
            <a:avLst/>
          </a:prstGeom>
          <a:noFill/>
        </p:spPr>
        <p:txBody>
          <a:bodyPr wrap="none" rtlCol="0">
            <a:spAutoFit/>
          </a:bodyPr>
          <a:lstStyle/>
          <a:p>
            <a:r>
              <a:rPr lang="en-US" b="1" smtClean="0">
                <a:solidFill>
                  <a:srgbClr val="002060"/>
                </a:solidFill>
              </a:rPr>
              <a:t>Firewall Architectures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23875" y="1566862"/>
            <a:ext cx="8096250" cy="3724275"/>
          </a:xfrm>
          <a:prstGeom prst="rect">
            <a:avLst/>
          </a:prstGeom>
        </p:spPr>
      </p:pic>
    </p:spTree>
    <p:extLst>
      <p:ext uri="{BB962C8B-B14F-4D97-AF65-F5344CB8AC3E}">
        <p14:creationId xmlns:p14="http://schemas.microsoft.com/office/powerpoint/2010/main" val="4909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42069" cy="369332"/>
          </a:xfrm>
          <a:prstGeom prst="rect">
            <a:avLst/>
          </a:prstGeom>
          <a:noFill/>
        </p:spPr>
        <p:txBody>
          <a:bodyPr wrap="none" rtlCol="0">
            <a:spAutoFit/>
          </a:bodyPr>
          <a:lstStyle/>
          <a:p>
            <a:r>
              <a:rPr lang="en-US" b="1" smtClean="0">
                <a:solidFill>
                  <a:srgbClr val="002060"/>
                </a:solidFill>
              </a:rPr>
              <a:t>Networks and Types of Networks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35668" y="973895"/>
            <a:ext cx="7934325" cy="1562100"/>
          </a:xfrm>
          <a:prstGeom prst="rect">
            <a:avLst/>
          </a:prstGeom>
        </p:spPr>
      </p:pic>
      <p:pic>
        <p:nvPicPr>
          <p:cNvPr id="3" name="Picture 2"/>
          <p:cNvPicPr>
            <a:picLocks noChangeAspect="1"/>
          </p:cNvPicPr>
          <p:nvPr/>
        </p:nvPicPr>
        <p:blipFill>
          <a:blip r:embed="rId4"/>
          <a:stretch>
            <a:fillRect/>
          </a:stretch>
        </p:blipFill>
        <p:spPr>
          <a:xfrm>
            <a:off x="402317" y="2851800"/>
            <a:ext cx="8201025" cy="3705225"/>
          </a:xfrm>
          <a:prstGeom prst="rect">
            <a:avLst/>
          </a:prstGeom>
        </p:spPr>
      </p:pic>
    </p:spTree>
    <p:extLst>
      <p:ext uri="{BB962C8B-B14F-4D97-AF65-F5344CB8AC3E}">
        <p14:creationId xmlns:p14="http://schemas.microsoft.com/office/powerpoint/2010/main" val="3401814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55664" cy="369332"/>
          </a:xfrm>
          <a:prstGeom prst="rect">
            <a:avLst/>
          </a:prstGeom>
          <a:noFill/>
        </p:spPr>
        <p:txBody>
          <a:bodyPr wrap="none" rtlCol="0">
            <a:spAutoFit/>
          </a:bodyPr>
          <a:lstStyle/>
          <a:p>
            <a:r>
              <a:rPr lang="en-US" b="1" smtClean="0">
                <a:solidFill>
                  <a:srgbClr val="002060"/>
                </a:solidFill>
              </a:rPr>
              <a:t>WAN Technologies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28650" y="2071687"/>
            <a:ext cx="7886700" cy="2714625"/>
          </a:xfrm>
          <a:prstGeom prst="rect">
            <a:avLst/>
          </a:prstGeom>
        </p:spPr>
      </p:pic>
    </p:spTree>
    <p:extLst>
      <p:ext uri="{BB962C8B-B14F-4D97-AF65-F5344CB8AC3E}">
        <p14:creationId xmlns:p14="http://schemas.microsoft.com/office/powerpoint/2010/main" val="35231940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42958" cy="369332"/>
          </a:xfrm>
          <a:prstGeom prst="rect">
            <a:avLst/>
          </a:prstGeom>
          <a:noFill/>
        </p:spPr>
        <p:txBody>
          <a:bodyPr wrap="none" rtlCol="0">
            <a:spAutoFit/>
          </a:bodyPr>
          <a:lstStyle/>
          <a:p>
            <a:r>
              <a:rPr lang="en-US" b="1" smtClean="0">
                <a:solidFill>
                  <a:srgbClr val="002060"/>
                </a:solidFill>
              </a:rPr>
              <a:t>WAN Switching and Devices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401273" y="1672004"/>
            <a:ext cx="6200775" cy="2247900"/>
          </a:xfrm>
          <a:prstGeom prst="rect">
            <a:avLst/>
          </a:prstGeom>
        </p:spPr>
      </p:pic>
    </p:spTree>
    <p:extLst>
      <p:ext uri="{BB962C8B-B14F-4D97-AF65-F5344CB8AC3E}">
        <p14:creationId xmlns:p14="http://schemas.microsoft.com/office/powerpoint/2010/main" val="3823407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579202" cy="369332"/>
          </a:xfrm>
          <a:prstGeom prst="rect">
            <a:avLst/>
          </a:prstGeom>
          <a:noFill/>
        </p:spPr>
        <p:txBody>
          <a:bodyPr wrap="none" rtlCol="0">
            <a:spAutoFit/>
          </a:bodyPr>
          <a:lstStyle/>
          <a:p>
            <a:r>
              <a:rPr lang="en-US" b="1" smtClean="0">
                <a:solidFill>
                  <a:srgbClr val="002060"/>
                </a:solidFill>
              </a:rPr>
              <a:t>Network Address Translation and Frame Relay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76250" y="962025"/>
            <a:ext cx="8058150" cy="3295650"/>
          </a:xfrm>
          <a:prstGeom prst="rect">
            <a:avLst/>
          </a:prstGeom>
        </p:spPr>
      </p:pic>
    </p:spTree>
    <p:extLst>
      <p:ext uri="{BB962C8B-B14F-4D97-AF65-F5344CB8AC3E}">
        <p14:creationId xmlns:p14="http://schemas.microsoft.com/office/powerpoint/2010/main" val="565877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63486" cy="369332"/>
          </a:xfrm>
          <a:prstGeom prst="rect">
            <a:avLst/>
          </a:prstGeom>
          <a:noFill/>
        </p:spPr>
        <p:txBody>
          <a:bodyPr wrap="none" rtlCol="0">
            <a:spAutoFit/>
          </a:bodyPr>
          <a:lstStyle/>
          <a:p>
            <a:r>
              <a:rPr lang="en-US" b="1" smtClean="0">
                <a:solidFill>
                  <a:srgbClr val="002060"/>
                </a:solidFill>
              </a:rPr>
              <a:t>Working of the OSI Model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90537" y="1628775"/>
            <a:ext cx="8162925" cy="3600450"/>
          </a:xfrm>
          <a:prstGeom prst="rect">
            <a:avLst/>
          </a:prstGeom>
        </p:spPr>
      </p:pic>
    </p:spTree>
    <p:extLst>
      <p:ext uri="{BB962C8B-B14F-4D97-AF65-F5344CB8AC3E}">
        <p14:creationId xmlns:p14="http://schemas.microsoft.com/office/powerpoint/2010/main" val="32453126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88977" cy="369332"/>
          </a:xfrm>
          <a:prstGeom prst="rect">
            <a:avLst/>
          </a:prstGeom>
          <a:noFill/>
        </p:spPr>
        <p:txBody>
          <a:bodyPr wrap="none" rtlCol="0">
            <a:spAutoFit/>
          </a:bodyPr>
          <a:lstStyle/>
          <a:p>
            <a:r>
              <a:rPr lang="en-US" b="1" smtClean="0">
                <a:solidFill>
                  <a:srgbClr val="002060"/>
                </a:solidFill>
              </a:rPr>
              <a:t>Multi-Protocol Label Switching and VoIP</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047750"/>
            <a:ext cx="8010525" cy="2628900"/>
          </a:xfrm>
          <a:prstGeom prst="rect">
            <a:avLst/>
          </a:prstGeom>
        </p:spPr>
      </p:pic>
    </p:spTree>
    <p:extLst>
      <p:ext uri="{BB962C8B-B14F-4D97-AF65-F5344CB8AC3E}">
        <p14:creationId xmlns:p14="http://schemas.microsoft.com/office/powerpoint/2010/main" val="11085264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06264" cy="369332"/>
          </a:xfrm>
          <a:prstGeom prst="rect">
            <a:avLst/>
          </a:prstGeom>
          <a:noFill/>
        </p:spPr>
        <p:txBody>
          <a:bodyPr wrap="none" rtlCol="0">
            <a:spAutoFit/>
          </a:bodyPr>
          <a:lstStyle/>
          <a:p>
            <a:r>
              <a:rPr lang="en-US" b="1" smtClean="0">
                <a:solidFill>
                  <a:srgbClr val="002060"/>
                </a:solidFill>
              </a:rPr>
              <a:t>Virtual Networks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80683" y="1207549"/>
            <a:ext cx="7543800" cy="2200275"/>
          </a:xfrm>
          <a:prstGeom prst="rect">
            <a:avLst/>
          </a:prstGeom>
        </p:spPr>
      </p:pic>
    </p:spTree>
    <p:extLst>
      <p:ext uri="{BB962C8B-B14F-4D97-AF65-F5344CB8AC3E}">
        <p14:creationId xmlns:p14="http://schemas.microsoft.com/office/powerpoint/2010/main" val="900755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980368" cy="369332"/>
          </a:xfrm>
          <a:prstGeom prst="rect">
            <a:avLst/>
          </a:prstGeom>
          <a:noFill/>
        </p:spPr>
        <p:txBody>
          <a:bodyPr wrap="none" rtlCol="0">
            <a:spAutoFit/>
          </a:bodyPr>
          <a:lstStyle/>
          <a:p>
            <a:r>
              <a:rPr lang="en-US" b="1" smtClean="0">
                <a:solidFill>
                  <a:srgbClr val="002060"/>
                </a:solidFill>
              </a:rPr>
              <a:t>Remote Access - Introduction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850" y="1781175"/>
            <a:ext cx="7734300" cy="3295650"/>
          </a:xfrm>
          <a:prstGeom prst="rect">
            <a:avLst/>
          </a:prstGeom>
        </p:spPr>
      </p:pic>
    </p:spTree>
    <p:extLst>
      <p:ext uri="{BB962C8B-B14F-4D97-AF65-F5344CB8AC3E}">
        <p14:creationId xmlns:p14="http://schemas.microsoft.com/office/powerpoint/2010/main" val="20650360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07702" cy="369332"/>
          </a:xfrm>
          <a:prstGeom prst="rect">
            <a:avLst/>
          </a:prstGeom>
          <a:noFill/>
        </p:spPr>
        <p:txBody>
          <a:bodyPr wrap="none" rtlCol="0">
            <a:spAutoFit/>
          </a:bodyPr>
          <a:lstStyle/>
          <a:p>
            <a:r>
              <a:rPr lang="en-US" b="1" smtClean="0">
                <a:solidFill>
                  <a:srgbClr val="002060"/>
                </a:solidFill>
              </a:rPr>
              <a:t>VPN using PPTP and L2TP</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66725" y="1609725"/>
            <a:ext cx="8210550" cy="3638550"/>
          </a:xfrm>
          <a:prstGeom prst="rect">
            <a:avLst/>
          </a:prstGeom>
        </p:spPr>
      </p:pic>
    </p:spTree>
    <p:extLst>
      <p:ext uri="{BB962C8B-B14F-4D97-AF65-F5344CB8AC3E}">
        <p14:creationId xmlns:p14="http://schemas.microsoft.com/office/powerpoint/2010/main" val="19510191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39440" cy="369332"/>
          </a:xfrm>
          <a:prstGeom prst="rect">
            <a:avLst/>
          </a:prstGeom>
          <a:noFill/>
        </p:spPr>
        <p:txBody>
          <a:bodyPr wrap="none" rtlCol="0">
            <a:spAutoFit/>
          </a:bodyPr>
          <a:lstStyle/>
          <a:p>
            <a:r>
              <a:rPr lang="en-US" b="1" smtClean="0">
                <a:solidFill>
                  <a:srgbClr val="002060"/>
                </a:solidFill>
              </a:rPr>
              <a:t>Internet Security Protocol (IPsec)</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61962" y="1552575"/>
            <a:ext cx="8220075" cy="3752850"/>
          </a:xfrm>
          <a:prstGeom prst="rect">
            <a:avLst/>
          </a:prstGeom>
        </p:spPr>
      </p:pic>
    </p:spTree>
    <p:extLst>
      <p:ext uri="{BB962C8B-B14F-4D97-AF65-F5344CB8AC3E}">
        <p14:creationId xmlns:p14="http://schemas.microsoft.com/office/powerpoint/2010/main" val="848338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738185" cy="369332"/>
          </a:xfrm>
          <a:prstGeom prst="rect">
            <a:avLst/>
          </a:prstGeom>
          <a:noFill/>
        </p:spPr>
        <p:txBody>
          <a:bodyPr wrap="none" rtlCol="0">
            <a:spAutoFit/>
          </a:bodyPr>
          <a:lstStyle/>
          <a:p>
            <a:r>
              <a:rPr lang="en-US" b="1" smtClean="0">
                <a:solidFill>
                  <a:srgbClr val="002060"/>
                </a:solidFill>
              </a:rPr>
              <a:t>IPsec - Modes of operation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04825" y="1595437"/>
            <a:ext cx="8134350" cy="3667125"/>
          </a:xfrm>
          <a:prstGeom prst="rect">
            <a:avLst/>
          </a:prstGeom>
        </p:spPr>
      </p:pic>
    </p:spTree>
    <p:extLst>
      <p:ext uri="{BB962C8B-B14F-4D97-AF65-F5344CB8AC3E}">
        <p14:creationId xmlns:p14="http://schemas.microsoft.com/office/powerpoint/2010/main" val="869010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320816" cy="369332"/>
          </a:xfrm>
          <a:prstGeom prst="rect">
            <a:avLst/>
          </a:prstGeom>
          <a:noFill/>
        </p:spPr>
        <p:txBody>
          <a:bodyPr wrap="none" rtlCol="0">
            <a:spAutoFit/>
          </a:bodyPr>
          <a:lstStyle/>
          <a:p>
            <a:r>
              <a:rPr lang="en-US" b="1" smtClean="0">
                <a:solidFill>
                  <a:srgbClr val="002060"/>
                </a:solidFill>
              </a:rPr>
              <a:t>IPsec Security Protocols – Authentication Header (AH)</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23875" y="1700212"/>
            <a:ext cx="8096250" cy="3457575"/>
          </a:xfrm>
          <a:prstGeom prst="rect">
            <a:avLst/>
          </a:prstGeom>
        </p:spPr>
      </p:pic>
    </p:spTree>
    <p:extLst>
      <p:ext uri="{BB962C8B-B14F-4D97-AF65-F5344CB8AC3E}">
        <p14:creationId xmlns:p14="http://schemas.microsoft.com/office/powerpoint/2010/main" val="2098272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149247" cy="369332"/>
          </a:xfrm>
          <a:prstGeom prst="rect">
            <a:avLst/>
          </a:prstGeom>
          <a:noFill/>
        </p:spPr>
        <p:txBody>
          <a:bodyPr wrap="none" rtlCol="0">
            <a:spAutoFit/>
          </a:bodyPr>
          <a:lstStyle/>
          <a:p>
            <a:r>
              <a:rPr lang="en-US" b="1" smtClean="0">
                <a:solidFill>
                  <a:srgbClr val="002060"/>
                </a:solidFill>
              </a:rPr>
              <a:t>IPsec Security Protocols – Encapsulating Security Payload (ESP)</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428625" y="1609725"/>
            <a:ext cx="8286750" cy="3638550"/>
          </a:xfrm>
          <a:prstGeom prst="rect">
            <a:avLst/>
          </a:prstGeom>
        </p:spPr>
      </p:pic>
    </p:spTree>
    <p:extLst>
      <p:ext uri="{BB962C8B-B14F-4D97-AF65-F5344CB8AC3E}">
        <p14:creationId xmlns:p14="http://schemas.microsoft.com/office/powerpoint/2010/main" val="34579620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30198" cy="369332"/>
          </a:xfrm>
          <a:prstGeom prst="rect">
            <a:avLst/>
          </a:prstGeom>
          <a:noFill/>
        </p:spPr>
        <p:txBody>
          <a:bodyPr wrap="none" rtlCol="0">
            <a:spAutoFit/>
          </a:bodyPr>
          <a:lstStyle/>
          <a:p>
            <a:r>
              <a:rPr lang="en-US" b="1" smtClean="0">
                <a:solidFill>
                  <a:srgbClr val="002060"/>
                </a:solidFill>
              </a:rPr>
              <a:t>IPsec process - Components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658090"/>
            <a:ext cx="7562850" cy="3314700"/>
          </a:xfrm>
          <a:prstGeom prst="rect">
            <a:avLst/>
          </a:prstGeom>
        </p:spPr>
      </p:pic>
      <p:pic>
        <p:nvPicPr>
          <p:cNvPr id="3" name="Picture 2"/>
          <p:cNvPicPr>
            <a:picLocks noChangeAspect="1"/>
          </p:cNvPicPr>
          <p:nvPr/>
        </p:nvPicPr>
        <p:blipFill>
          <a:blip r:embed="rId4"/>
          <a:stretch>
            <a:fillRect/>
          </a:stretch>
        </p:blipFill>
        <p:spPr>
          <a:xfrm>
            <a:off x="780683" y="3972790"/>
            <a:ext cx="7486650" cy="2743200"/>
          </a:xfrm>
          <a:prstGeom prst="rect">
            <a:avLst/>
          </a:prstGeom>
        </p:spPr>
      </p:pic>
    </p:spTree>
    <p:extLst>
      <p:ext uri="{BB962C8B-B14F-4D97-AF65-F5344CB8AC3E}">
        <p14:creationId xmlns:p14="http://schemas.microsoft.com/office/powerpoint/2010/main" val="1478816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52146" cy="369332"/>
          </a:xfrm>
          <a:prstGeom prst="rect">
            <a:avLst/>
          </a:prstGeom>
          <a:noFill/>
        </p:spPr>
        <p:txBody>
          <a:bodyPr wrap="none" rtlCol="0">
            <a:spAutoFit/>
          </a:bodyPr>
          <a:lstStyle/>
          <a:p>
            <a:r>
              <a:rPr lang="en-US" b="1" smtClean="0">
                <a:solidFill>
                  <a:srgbClr val="002060"/>
                </a:solidFill>
              </a:rPr>
              <a:t>Secure Access Protocols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9414" y="1361474"/>
            <a:ext cx="8029575" cy="3295650"/>
          </a:xfrm>
          <a:prstGeom prst="rect">
            <a:avLst/>
          </a:prstGeom>
        </p:spPr>
      </p:pic>
    </p:spTree>
    <p:extLst>
      <p:ext uri="{BB962C8B-B14F-4D97-AF65-F5344CB8AC3E}">
        <p14:creationId xmlns:p14="http://schemas.microsoft.com/office/powerpoint/2010/main" val="3688997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67160" cy="369332"/>
          </a:xfrm>
          <a:prstGeom prst="rect">
            <a:avLst/>
          </a:prstGeom>
          <a:noFill/>
        </p:spPr>
        <p:txBody>
          <a:bodyPr wrap="none" rtlCol="0">
            <a:spAutoFit/>
          </a:bodyPr>
          <a:lstStyle/>
          <a:p>
            <a:r>
              <a:rPr lang="en-US" b="1" smtClean="0">
                <a:solidFill>
                  <a:srgbClr val="002060"/>
                </a:solidFill>
              </a:rPr>
              <a:t>Physical Layer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52976" y="1973726"/>
            <a:ext cx="6581775" cy="2038350"/>
          </a:xfrm>
          <a:prstGeom prst="rect">
            <a:avLst/>
          </a:prstGeom>
        </p:spPr>
      </p:pic>
    </p:spTree>
    <p:extLst>
      <p:ext uri="{BB962C8B-B14F-4D97-AF65-F5344CB8AC3E}">
        <p14:creationId xmlns:p14="http://schemas.microsoft.com/office/powerpoint/2010/main" val="38871419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90104" cy="369332"/>
          </a:xfrm>
          <a:prstGeom prst="rect">
            <a:avLst/>
          </a:prstGeom>
          <a:noFill/>
        </p:spPr>
        <p:txBody>
          <a:bodyPr wrap="none" rtlCol="0">
            <a:spAutoFit/>
          </a:bodyPr>
          <a:lstStyle/>
          <a:p>
            <a:r>
              <a:rPr lang="en-US" b="1" smtClean="0">
                <a:solidFill>
                  <a:srgbClr val="002060"/>
                </a:solidFill>
              </a:rPr>
              <a:t>Secure Access Protocols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32274" y="976605"/>
            <a:ext cx="6524625" cy="3343275"/>
          </a:xfrm>
          <a:prstGeom prst="rect">
            <a:avLst/>
          </a:prstGeom>
        </p:spPr>
      </p:pic>
      <p:pic>
        <p:nvPicPr>
          <p:cNvPr id="5" name="Picture 4"/>
          <p:cNvPicPr>
            <a:picLocks noChangeAspect="1"/>
          </p:cNvPicPr>
          <p:nvPr/>
        </p:nvPicPr>
        <p:blipFill>
          <a:blip r:embed="rId4"/>
          <a:stretch>
            <a:fillRect/>
          </a:stretch>
        </p:blipFill>
        <p:spPr>
          <a:xfrm>
            <a:off x="704483" y="4638395"/>
            <a:ext cx="4029075" cy="1495425"/>
          </a:xfrm>
          <a:prstGeom prst="rect">
            <a:avLst/>
          </a:prstGeom>
        </p:spPr>
      </p:pic>
    </p:spTree>
    <p:extLst>
      <p:ext uri="{BB962C8B-B14F-4D97-AF65-F5344CB8AC3E}">
        <p14:creationId xmlns:p14="http://schemas.microsoft.com/office/powerpoint/2010/main" val="1991855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47583" cy="369332"/>
          </a:xfrm>
          <a:prstGeom prst="rect">
            <a:avLst/>
          </a:prstGeom>
          <a:noFill/>
        </p:spPr>
        <p:txBody>
          <a:bodyPr wrap="none" rtlCol="0">
            <a:spAutoFit/>
          </a:bodyPr>
          <a:lstStyle/>
          <a:p>
            <a:r>
              <a:rPr lang="en-US" b="1" smtClean="0">
                <a:solidFill>
                  <a:srgbClr val="002060"/>
                </a:solidFill>
              </a:rPr>
              <a:t>Remote Access Security Methods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42950" y="1562100"/>
            <a:ext cx="7658100" cy="3733800"/>
          </a:xfrm>
          <a:prstGeom prst="rect">
            <a:avLst/>
          </a:prstGeom>
        </p:spPr>
      </p:pic>
    </p:spTree>
    <p:extLst>
      <p:ext uri="{BB962C8B-B14F-4D97-AF65-F5344CB8AC3E}">
        <p14:creationId xmlns:p14="http://schemas.microsoft.com/office/powerpoint/2010/main" val="35894198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41300" cy="369332"/>
          </a:xfrm>
          <a:prstGeom prst="rect">
            <a:avLst/>
          </a:prstGeom>
          <a:noFill/>
        </p:spPr>
        <p:txBody>
          <a:bodyPr wrap="none" rtlCol="0">
            <a:spAutoFit/>
          </a:bodyPr>
          <a:lstStyle/>
          <a:p>
            <a:r>
              <a:rPr lang="en-US" b="1" smtClean="0">
                <a:solidFill>
                  <a:srgbClr val="002060"/>
                </a:solidFill>
              </a:rPr>
              <a:t>Multimedia Collaboration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196706" y="1627749"/>
            <a:ext cx="6581775" cy="3124200"/>
          </a:xfrm>
          <a:prstGeom prst="rect">
            <a:avLst/>
          </a:prstGeom>
        </p:spPr>
      </p:pic>
    </p:spTree>
    <p:extLst>
      <p:ext uri="{BB962C8B-B14F-4D97-AF65-F5344CB8AC3E}">
        <p14:creationId xmlns:p14="http://schemas.microsoft.com/office/powerpoint/2010/main" val="4279658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79727" cy="369332"/>
          </a:xfrm>
          <a:prstGeom prst="rect">
            <a:avLst/>
          </a:prstGeom>
          <a:noFill/>
        </p:spPr>
        <p:txBody>
          <a:bodyPr wrap="none" rtlCol="0">
            <a:spAutoFit/>
          </a:bodyPr>
          <a:lstStyle/>
          <a:p>
            <a:r>
              <a:rPr lang="en-US" b="1" smtClean="0">
                <a:solidFill>
                  <a:srgbClr val="002060"/>
                </a:solidFill>
              </a:rPr>
              <a:t>Wireless Technologies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29726" y="1154796"/>
            <a:ext cx="5734050" cy="1819275"/>
          </a:xfrm>
          <a:prstGeom prst="rect">
            <a:avLst/>
          </a:prstGeom>
        </p:spPr>
      </p:pic>
    </p:spTree>
    <p:extLst>
      <p:ext uri="{BB962C8B-B14F-4D97-AF65-F5344CB8AC3E}">
        <p14:creationId xmlns:p14="http://schemas.microsoft.com/office/powerpoint/2010/main" val="35394626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838778" cy="369332"/>
          </a:xfrm>
          <a:prstGeom prst="rect">
            <a:avLst/>
          </a:prstGeom>
          <a:noFill/>
        </p:spPr>
        <p:txBody>
          <a:bodyPr wrap="none" rtlCol="0">
            <a:spAutoFit/>
          </a:bodyPr>
          <a:lstStyle/>
          <a:p>
            <a:r>
              <a:rPr lang="en-US" b="1" smtClean="0">
                <a:solidFill>
                  <a:srgbClr val="002060"/>
                </a:solidFill>
              </a:rPr>
              <a:t>IEEE Wireless Standards and Spread Spectrum Technologies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4836" y="1119187"/>
            <a:ext cx="7934325" cy="2886075"/>
          </a:xfrm>
          <a:prstGeom prst="rect">
            <a:avLst/>
          </a:prstGeom>
        </p:spPr>
      </p:pic>
    </p:spTree>
    <p:extLst>
      <p:ext uri="{BB962C8B-B14F-4D97-AF65-F5344CB8AC3E}">
        <p14:creationId xmlns:p14="http://schemas.microsoft.com/office/powerpoint/2010/main" val="29715703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7421583" cy="369332"/>
          </a:xfrm>
          <a:prstGeom prst="rect">
            <a:avLst/>
          </a:prstGeom>
          <a:noFill/>
        </p:spPr>
        <p:txBody>
          <a:bodyPr wrap="none" rtlCol="0">
            <a:spAutoFit/>
          </a:bodyPr>
          <a:lstStyle/>
          <a:p>
            <a:r>
              <a:rPr lang="en-US" b="1" smtClean="0">
                <a:solidFill>
                  <a:srgbClr val="002060"/>
                </a:solidFill>
              </a:rPr>
              <a:t>Direct Sequence Spread Spectrum and Frequency Hopping Spread Spectrum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7212" y="1820887"/>
            <a:ext cx="8029575" cy="2400300"/>
          </a:xfrm>
          <a:prstGeom prst="rect">
            <a:avLst/>
          </a:prstGeom>
        </p:spPr>
      </p:pic>
    </p:spTree>
    <p:extLst>
      <p:ext uri="{BB962C8B-B14F-4D97-AF65-F5344CB8AC3E}">
        <p14:creationId xmlns:p14="http://schemas.microsoft.com/office/powerpoint/2010/main" val="1404747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81375" cy="369332"/>
          </a:xfrm>
          <a:prstGeom prst="rect">
            <a:avLst/>
          </a:prstGeom>
          <a:noFill/>
        </p:spPr>
        <p:txBody>
          <a:bodyPr wrap="none" rtlCol="0">
            <a:spAutoFit/>
          </a:bodyPr>
          <a:lstStyle/>
          <a:p>
            <a:r>
              <a:rPr lang="en-US" b="1" smtClean="0">
                <a:solidFill>
                  <a:srgbClr val="002060"/>
                </a:solidFill>
              </a:rPr>
              <a:t>WLAN Operational Modes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6850" y="2188479"/>
            <a:ext cx="7753350" cy="1552575"/>
          </a:xfrm>
          <a:prstGeom prst="rect">
            <a:avLst/>
          </a:prstGeom>
        </p:spPr>
      </p:pic>
    </p:spTree>
    <p:extLst>
      <p:ext uri="{BB962C8B-B14F-4D97-AF65-F5344CB8AC3E}">
        <p14:creationId xmlns:p14="http://schemas.microsoft.com/office/powerpoint/2010/main" val="3507187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36208" cy="369332"/>
          </a:xfrm>
          <a:prstGeom prst="rect">
            <a:avLst/>
          </a:prstGeom>
          <a:noFill/>
        </p:spPr>
        <p:txBody>
          <a:bodyPr wrap="none" rtlCol="0">
            <a:spAutoFit/>
          </a:bodyPr>
          <a:lstStyle/>
          <a:p>
            <a:r>
              <a:rPr lang="en-US" b="1" smtClean="0">
                <a:solidFill>
                  <a:srgbClr val="002060"/>
                </a:solidFill>
              </a:rPr>
              <a:t>Bluetooth</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38150" y="1014412"/>
            <a:ext cx="8096250" cy="3476625"/>
          </a:xfrm>
          <a:prstGeom prst="rect">
            <a:avLst/>
          </a:prstGeom>
        </p:spPr>
      </p:pic>
    </p:spTree>
    <p:extLst>
      <p:ext uri="{BB962C8B-B14F-4D97-AF65-F5344CB8AC3E}">
        <p14:creationId xmlns:p14="http://schemas.microsoft.com/office/powerpoint/2010/main" val="35472071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97415" cy="369332"/>
          </a:xfrm>
          <a:prstGeom prst="rect">
            <a:avLst/>
          </a:prstGeom>
          <a:noFill/>
        </p:spPr>
        <p:txBody>
          <a:bodyPr wrap="none" rtlCol="0">
            <a:spAutoFit/>
          </a:bodyPr>
          <a:lstStyle/>
          <a:p>
            <a:r>
              <a:rPr lang="en-US" b="1" smtClean="0">
                <a:solidFill>
                  <a:srgbClr val="002060"/>
                </a:solidFill>
              </a:rPr>
              <a:t>Bluetooth Attack</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22496" y="915426"/>
            <a:ext cx="6276975" cy="1847850"/>
          </a:xfrm>
          <a:prstGeom prst="rect">
            <a:avLst/>
          </a:prstGeom>
        </p:spPr>
      </p:pic>
      <p:pic>
        <p:nvPicPr>
          <p:cNvPr id="5" name="Picture 4"/>
          <p:cNvPicPr>
            <a:picLocks noChangeAspect="1"/>
          </p:cNvPicPr>
          <p:nvPr/>
        </p:nvPicPr>
        <p:blipFill>
          <a:blip r:embed="rId4"/>
          <a:stretch>
            <a:fillRect/>
          </a:stretch>
        </p:blipFill>
        <p:spPr>
          <a:xfrm>
            <a:off x="870438" y="3009687"/>
            <a:ext cx="7543800" cy="2276475"/>
          </a:xfrm>
          <a:prstGeom prst="rect">
            <a:avLst/>
          </a:prstGeom>
        </p:spPr>
      </p:pic>
    </p:spTree>
    <p:extLst>
      <p:ext uri="{BB962C8B-B14F-4D97-AF65-F5344CB8AC3E}">
        <p14:creationId xmlns:p14="http://schemas.microsoft.com/office/powerpoint/2010/main" val="34964446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0769" y="1693179"/>
            <a:ext cx="7934325" cy="2543175"/>
          </a:xfrm>
          <a:prstGeom prst="rect">
            <a:avLst/>
          </a:prstGeom>
        </p:spPr>
      </p:pic>
      <p:sp>
        <p:nvSpPr>
          <p:cNvPr id="5" name="TextBox 4"/>
          <p:cNvSpPr txBox="1"/>
          <p:nvPr/>
        </p:nvSpPr>
        <p:spPr>
          <a:xfrm>
            <a:off x="704483" y="288758"/>
            <a:ext cx="2535374" cy="369332"/>
          </a:xfrm>
          <a:prstGeom prst="rect">
            <a:avLst/>
          </a:prstGeom>
          <a:noFill/>
        </p:spPr>
        <p:txBody>
          <a:bodyPr wrap="none" rtlCol="0">
            <a:spAutoFit/>
          </a:bodyPr>
          <a:lstStyle/>
          <a:p>
            <a:r>
              <a:rPr lang="en-US" b="1" smtClean="0">
                <a:solidFill>
                  <a:srgbClr val="002060"/>
                </a:solidFill>
              </a:rPr>
              <a:t>Bluetooth Attack (contd)</a:t>
            </a:r>
            <a:endParaRPr lang="en-US" b="1">
              <a:solidFill>
                <a:srgbClr val="002060"/>
              </a:solidFill>
            </a:endParaRPr>
          </a:p>
        </p:txBody>
      </p:sp>
    </p:spTree>
    <p:extLst>
      <p:ext uri="{BB962C8B-B14F-4D97-AF65-F5344CB8AC3E}">
        <p14:creationId xmlns:p14="http://schemas.microsoft.com/office/powerpoint/2010/main" val="2749297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638718" cy="369332"/>
          </a:xfrm>
          <a:prstGeom prst="rect">
            <a:avLst/>
          </a:prstGeom>
          <a:noFill/>
        </p:spPr>
        <p:txBody>
          <a:bodyPr wrap="none" rtlCol="0">
            <a:spAutoFit/>
          </a:bodyPr>
          <a:lstStyle/>
          <a:p>
            <a:r>
              <a:rPr lang="en-US" b="1" smtClean="0">
                <a:solidFill>
                  <a:srgbClr val="002060"/>
                </a:solidFill>
              </a:rPr>
              <a:t>Data Link Layer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95325" y="1724025"/>
            <a:ext cx="7753350" cy="3409950"/>
          </a:xfrm>
          <a:prstGeom prst="rect">
            <a:avLst/>
          </a:prstGeom>
        </p:spPr>
      </p:pic>
    </p:spTree>
    <p:extLst>
      <p:ext uri="{BB962C8B-B14F-4D97-AF65-F5344CB8AC3E}">
        <p14:creationId xmlns:p14="http://schemas.microsoft.com/office/powerpoint/2010/main" val="4012963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66959" cy="369332"/>
          </a:xfrm>
          <a:prstGeom prst="rect">
            <a:avLst/>
          </a:prstGeom>
          <a:noFill/>
        </p:spPr>
        <p:txBody>
          <a:bodyPr wrap="none" rtlCol="0">
            <a:spAutoFit/>
          </a:bodyPr>
          <a:lstStyle/>
          <a:p>
            <a:r>
              <a:rPr lang="en-US" b="1" smtClean="0">
                <a:solidFill>
                  <a:srgbClr val="002060"/>
                </a:solidFill>
              </a:rPr>
              <a:t>Network Attacks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6737" y="1524000"/>
            <a:ext cx="8010525" cy="3810000"/>
          </a:xfrm>
          <a:prstGeom prst="rect">
            <a:avLst/>
          </a:prstGeom>
        </p:spPr>
      </p:pic>
    </p:spTree>
    <p:extLst>
      <p:ext uri="{BB962C8B-B14F-4D97-AF65-F5344CB8AC3E}">
        <p14:creationId xmlns:p14="http://schemas.microsoft.com/office/powerpoint/2010/main" val="36971338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1538287"/>
            <a:ext cx="7924800" cy="3781425"/>
          </a:xfrm>
          <a:prstGeom prst="rect">
            <a:avLst/>
          </a:prstGeom>
        </p:spPr>
      </p:pic>
      <p:sp>
        <p:nvSpPr>
          <p:cNvPr id="5" name="TextBox 4"/>
          <p:cNvSpPr txBox="1"/>
          <p:nvPr/>
        </p:nvSpPr>
        <p:spPr>
          <a:xfrm>
            <a:off x="704483" y="288758"/>
            <a:ext cx="2504916" cy="369332"/>
          </a:xfrm>
          <a:prstGeom prst="rect">
            <a:avLst/>
          </a:prstGeom>
          <a:noFill/>
        </p:spPr>
        <p:txBody>
          <a:bodyPr wrap="none" rtlCol="0">
            <a:spAutoFit/>
          </a:bodyPr>
          <a:lstStyle/>
          <a:p>
            <a:r>
              <a:rPr lang="en-US" b="1" smtClean="0">
                <a:solidFill>
                  <a:srgbClr val="002060"/>
                </a:solidFill>
              </a:rPr>
              <a:t>Network Attacks (contd)</a:t>
            </a:r>
            <a:endParaRPr lang="en-US" b="1">
              <a:solidFill>
                <a:srgbClr val="002060"/>
              </a:solidFill>
            </a:endParaRPr>
          </a:p>
        </p:txBody>
      </p:sp>
    </p:spTree>
    <p:extLst>
      <p:ext uri="{BB962C8B-B14F-4D97-AF65-F5344CB8AC3E}">
        <p14:creationId xmlns:p14="http://schemas.microsoft.com/office/powerpoint/2010/main" val="7085376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25351" cy="369332"/>
          </a:xfrm>
          <a:prstGeom prst="rect">
            <a:avLst/>
          </a:prstGeom>
          <a:noFill/>
        </p:spPr>
        <p:txBody>
          <a:bodyPr wrap="none" rtlCol="0">
            <a:spAutoFit/>
          </a:bodyPr>
          <a:lstStyle/>
          <a:p>
            <a:r>
              <a:rPr lang="en-US" b="1" smtClean="0">
                <a:solidFill>
                  <a:srgbClr val="002060"/>
                </a:solidFill>
              </a:rPr>
              <a:t>Network Attacks - Countermeasures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23887" y="1562100"/>
            <a:ext cx="7896225" cy="3733800"/>
          </a:xfrm>
          <a:prstGeom prst="rect">
            <a:avLst/>
          </a:prstGeom>
        </p:spPr>
      </p:pic>
    </p:spTree>
    <p:extLst>
      <p:ext uri="{BB962C8B-B14F-4D97-AF65-F5344CB8AC3E}">
        <p14:creationId xmlns:p14="http://schemas.microsoft.com/office/powerpoint/2010/main" val="31860344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2112" y="2500312"/>
            <a:ext cx="5819775" cy="1857375"/>
          </a:xfrm>
          <a:prstGeom prst="rect">
            <a:avLst/>
          </a:prstGeom>
        </p:spPr>
      </p:pic>
    </p:spTree>
    <p:extLst>
      <p:ext uri="{BB962C8B-B14F-4D97-AF65-F5344CB8AC3E}">
        <p14:creationId xmlns:p14="http://schemas.microsoft.com/office/powerpoint/2010/main" val="22185114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2085975"/>
            <a:ext cx="8181975" cy="2686050"/>
          </a:xfrm>
          <a:prstGeom prst="rect">
            <a:avLst/>
          </a:prstGeom>
        </p:spPr>
      </p:pic>
    </p:spTree>
    <p:extLst>
      <p:ext uri="{BB962C8B-B14F-4D97-AF65-F5344CB8AC3E}">
        <p14:creationId xmlns:p14="http://schemas.microsoft.com/office/powerpoint/2010/main" val="26464597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1487" y="1466850"/>
            <a:ext cx="8201025" cy="3924300"/>
          </a:xfrm>
          <a:prstGeom prst="rect">
            <a:avLst/>
          </a:prstGeom>
        </p:spPr>
      </p:pic>
    </p:spTree>
    <p:extLst>
      <p:ext uri="{BB962C8B-B14F-4D97-AF65-F5344CB8AC3E}">
        <p14:creationId xmlns:p14="http://schemas.microsoft.com/office/powerpoint/2010/main" val="27309378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4825" y="2090737"/>
            <a:ext cx="8134350" cy="2676525"/>
          </a:xfrm>
          <a:prstGeom prst="rect">
            <a:avLst/>
          </a:prstGeom>
        </p:spPr>
      </p:pic>
    </p:spTree>
    <p:extLst>
      <p:ext uri="{BB962C8B-B14F-4D97-AF65-F5344CB8AC3E}">
        <p14:creationId xmlns:p14="http://schemas.microsoft.com/office/powerpoint/2010/main" val="19953841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1487" y="1476375"/>
            <a:ext cx="8201025" cy="3905250"/>
          </a:xfrm>
          <a:prstGeom prst="rect">
            <a:avLst/>
          </a:prstGeom>
        </p:spPr>
      </p:pic>
    </p:spTree>
    <p:extLst>
      <p:ext uri="{BB962C8B-B14F-4D97-AF65-F5344CB8AC3E}">
        <p14:creationId xmlns:p14="http://schemas.microsoft.com/office/powerpoint/2010/main" val="28675986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2090737"/>
            <a:ext cx="8181975" cy="2676525"/>
          </a:xfrm>
          <a:prstGeom prst="rect">
            <a:avLst/>
          </a:prstGeom>
        </p:spPr>
      </p:pic>
    </p:spTree>
    <p:extLst>
      <p:ext uri="{BB962C8B-B14F-4D97-AF65-F5344CB8AC3E}">
        <p14:creationId xmlns:p14="http://schemas.microsoft.com/office/powerpoint/2010/main" val="7428393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1962" y="1471612"/>
            <a:ext cx="8220075" cy="3914775"/>
          </a:xfrm>
          <a:prstGeom prst="rect">
            <a:avLst/>
          </a:prstGeom>
        </p:spPr>
      </p:pic>
    </p:spTree>
    <p:extLst>
      <p:ext uri="{BB962C8B-B14F-4D97-AF65-F5344CB8AC3E}">
        <p14:creationId xmlns:p14="http://schemas.microsoft.com/office/powerpoint/2010/main" val="3477484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80241" cy="369332"/>
          </a:xfrm>
          <a:prstGeom prst="rect">
            <a:avLst/>
          </a:prstGeom>
          <a:noFill/>
        </p:spPr>
        <p:txBody>
          <a:bodyPr wrap="none" rtlCol="0">
            <a:spAutoFit/>
          </a:bodyPr>
          <a:lstStyle/>
          <a:p>
            <a:r>
              <a:rPr lang="en-US" b="1" smtClean="0">
                <a:solidFill>
                  <a:srgbClr val="002060"/>
                </a:solidFill>
              </a:rPr>
              <a:t>Network Layer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2890" y="2089125"/>
            <a:ext cx="7981950" cy="1666875"/>
          </a:xfrm>
          <a:prstGeom prst="rect">
            <a:avLst/>
          </a:prstGeom>
        </p:spPr>
      </p:pic>
    </p:spTree>
    <p:extLst>
      <p:ext uri="{BB962C8B-B14F-4D97-AF65-F5344CB8AC3E}">
        <p14:creationId xmlns:p14="http://schemas.microsoft.com/office/powerpoint/2010/main" val="42791601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2119312"/>
            <a:ext cx="8143875" cy="2619375"/>
          </a:xfrm>
          <a:prstGeom prst="rect">
            <a:avLst/>
          </a:prstGeom>
        </p:spPr>
      </p:pic>
    </p:spTree>
    <p:extLst>
      <p:ext uri="{BB962C8B-B14F-4D97-AF65-F5344CB8AC3E}">
        <p14:creationId xmlns:p14="http://schemas.microsoft.com/office/powerpoint/2010/main" val="6797192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6725" y="1466850"/>
            <a:ext cx="8210550" cy="3924300"/>
          </a:xfrm>
          <a:prstGeom prst="rect">
            <a:avLst/>
          </a:prstGeom>
        </p:spPr>
      </p:pic>
    </p:spTree>
    <p:extLst>
      <p:ext uri="{BB962C8B-B14F-4D97-AF65-F5344CB8AC3E}">
        <p14:creationId xmlns:p14="http://schemas.microsoft.com/office/powerpoint/2010/main" val="31992135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2166937"/>
            <a:ext cx="8153400" cy="2524125"/>
          </a:xfrm>
          <a:prstGeom prst="rect">
            <a:avLst/>
          </a:prstGeom>
        </p:spPr>
      </p:pic>
    </p:spTree>
    <p:extLst>
      <p:ext uri="{BB962C8B-B14F-4D97-AF65-F5344CB8AC3E}">
        <p14:creationId xmlns:p14="http://schemas.microsoft.com/office/powerpoint/2010/main" val="37646275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537" y="1490662"/>
            <a:ext cx="8162925" cy="3876675"/>
          </a:xfrm>
          <a:prstGeom prst="rect">
            <a:avLst/>
          </a:prstGeom>
        </p:spPr>
      </p:pic>
    </p:spTree>
    <p:extLst>
      <p:ext uri="{BB962C8B-B14F-4D97-AF65-F5344CB8AC3E}">
        <p14:creationId xmlns:p14="http://schemas.microsoft.com/office/powerpoint/2010/main" val="16046732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2109787"/>
            <a:ext cx="8143875" cy="2638425"/>
          </a:xfrm>
          <a:prstGeom prst="rect">
            <a:avLst/>
          </a:prstGeom>
        </p:spPr>
      </p:pic>
    </p:spTree>
    <p:extLst>
      <p:ext uri="{BB962C8B-B14F-4D97-AF65-F5344CB8AC3E}">
        <p14:creationId xmlns:p14="http://schemas.microsoft.com/office/powerpoint/2010/main" val="4033124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1423987"/>
            <a:ext cx="8181975" cy="4010025"/>
          </a:xfrm>
          <a:prstGeom prst="rect">
            <a:avLst/>
          </a:prstGeom>
        </p:spPr>
      </p:pic>
    </p:spTree>
    <p:extLst>
      <p:ext uri="{BB962C8B-B14F-4D97-AF65-F5344CB8AC3E}">
        <p14:creationId xmlns:p14="http://schemas.microsoft.com/office/powerpoint/2010/main" val="35015136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537" y="2100262"/>
            <a:ext cx="8162925" cy="2657475"/>
          </a:xfrm>
          <a:prstGeom prst="rect">
            <a:avLst/>
          </a:prstGeom>
        </p:spPr>
      </p:pic>
    </p:spTree>
    <p:extLst>
      <p:ext uri="{BB962C8B-B14F-4D97-AF65-F5344CB8AC3E}">
        <p14:creationId xmlns:p14="http://schemas.microsoft.com/office/powerpoint/2010/main" val="26870043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6250" y="1438275"/>
            <a:ext cx="8191500" cy="3981450"/>
          </a:xfrm>
          <a:prstGeom prst="rect">
            <a:avLst/>
          </a:prstGeom>
        </p:spPr>
      </p:pic>
    </p:spTree>
    <p:extLst>
      <p:ext uri="{BB962C8B-B14F-4D97-AF65-F5344CB8AC3E}">
        <p14:creationId xmlns:p14="http://schemas.microsoft.com/office/powerpoint/2010/main" val="11766690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537" y="2105025"/>
            <a:ext cx="8162925" cy="2647950"/>
          </a:xfrm>
          <a:prstGeom prst="rect">
            <a:avLst/>
          </a:prstGeom>
        </p:spPr>
      </p:pic>
    </p:spTree>
    <p:extLst>
      <p:ext uri="{BB962C8B-B14F-4D97-AF65-F5344CB8AC3E}">
        <p14:creationId xmlns:p14="http://schemas.microsoft.com/office/powerpoint/2010/main" val="37179284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1462087"/>
            <a:ext cx="8153400" cy="3933825"/>
          </a:xfrm>
          <a:prstGeom prst="rect">
            <a:avLst/>
          </a:prstGeom>
        </p:spPr>
      </p:pic>
    </p:spTree>
    <p:extLst>
      <p:ext uri="{BB962C8B-B14F-4D97-AF65-F5344CB8AC3E}">
        <p14:creationId xmlns:p14="http://schemas.microsoft.com/office/powerpoint/2010/main" val="2449840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664623" cy="369332"/>
          </a:xfrm>
          <a:prstGeom prst="rect">
            <a:avLst/>
          </a:prstGeom>
          <a:noFill/>
        </p:spPr>
        <p:txBody>
          <a:bodyPr wrap="none" rtlCol="0">
            <a:spAutoFit/>
          </a:bodyPr>
          <a:lstStyle/>
          <a:p>
            <a:r>
              <a:rPr lang="en-US" b="1" smtClean="0">
                <a:solidFill>
                  <a:srgbClr val="002060"/>
                </a:solidFill>
              </a:rPr>
              <a:t>Transport Layer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900090"/>
            <a:ext cx="7724775" cy="2466975"/>
          </a:xfrm>
          <a:prstGeom prst="rect">
            <a:avLst/>
          </a:prstGeom>
        </p:spPr>
      </p:pic>
    </p:spTree>
    <p:extLst>
      <p:ext uri="{BB962C8B-B14F-4D97-AF65-F5344CB8AC3E}">
        <p14:creationId xmlns:p14="http://schemas.microsoft.com/office/powerpoint/2010/main" val="30620374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483" y="288758"/>
            <a:ext cx="1097801" cy="369332"/>
          </a:xfrm>
          <a:prstGeom prst="rect">
            <a:avLst/>
          </a:prstGeom>
          <a:noFill/>
        </p:spPr>
        <p:txBody>
          <a:bodyPr wrap="none" rtlCol="0">
            <a:spAutoFit/>
          </a:bodyPr>
          <a:lstStyle/>
          <a:p>
            <a:r>
              <a:rPr lang="en-US" b="1" smtClean="0">
                <a:solidFill>
                  <a:srgbClr val="002060"/>
                </a:solidFill>
              </a:rPr>
              <a:t>Summary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81012" y="1566862"/>
            <a:ext cx="8181975" cy="3724275"/>
          </a:xfrm>
          <a:prstGeom prst="rect">
            <a:avLst/>
          </a:prstGeom>
        </p:spPr>
      </p:pic>
    </p:spTree>
    <p:extLst>
      <p:ext uri="{BB962C8B-B14F-4D97-AF65-F5344CB8AC3E}">
        <p14:creationId xmlns:p14="http://schemas.microsoft.com/office/powerpoint/2010/main" val="8377315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610" y="1852863"/>
            <a:ext cx="7224327" cy="2031325"/>
          </a:xfrm>
          <a:prstGeom prst="rect">
            <a:avLst/>
          </a:prstGeom>
          <a:noFill/>
        </p:spPr>
        <p:txBody>
          <a:bodyPr wrap="square" rtlCol="0">
            <a:spAutoFit/>
          </a:bodyPr>
          <a:lstStyle/>
          <a:p>
            <a:r>
              <a:rPr lang="en-US" b="1" smtClean="0">
                <a:solidFill>
                  <a:srgbClr val="002060"/>
                </a:solidFill>
              </a:rPr>
              <a:t>This concludes </a:t>
            </a:r>
            <a:r>
              <a:rPr lang="en-US" b="1">
                <a:solidFill>
                  <a:srgbClr val="002060"/>
                </a:solidFill>
              </a:rPr>
              <a:t>“Communications and Network Security”</a:t>
            </a:r>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pPr algn="r"/>
            <a:r>
              <a:rPr lang="en-US" b="1" smtClean="0">
                <a:solidFill>
                  <a:srgbClr val="002060"/>
                </a:solidFill>
              </a:rPr>
              <a:t>The next domain is “Identity and Access Management”</a:t>
            </a:r>
            <a:endParaRPr lang="en-US" b="1">
              <a:solidFill>
                <a:srgbClr val="002060"/>
              </a:solidFill>
            </a:endParaRPr>
          </a:p>
        </p:txBody>
      </p:sp>
    </p:spTree>
    <p:extLst>
      <p:ext uri="{BB962C8B-B14F-4D97-AF65-F5344CB8AC3E}">
        <p14:creationId xmlns:p14="http://schemas.microsoft.com/office/powerpoint/2010/main" val="2499753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560</TotalTime>
  <Words>7663</Words>
  <Application>Microsoft Office PowerPoint</Application>
  <PresentationFormat>On-screen Show (4:3)</PresentationFormat>
  <Paragraphs>747</Paragraphs>
  <Slides>91</Slides>
  <Notes>91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Domain 4 – Communications and Network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Wipro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Aggarwal (WT01 - Finance - Wipro Corporate)</dc:creator>
  <cp:lastModifiedBy>Anil Kumar</cp:lastModifiedBy>
  <cp:revision>73</cp:revision>
  <dcterms:created xsi:type="dcterms:W3CDTF">2015-11-13T08:37:05Z</dcterms:created>
  <dcterms:modified xsi:type="dcterms:W3CDTF">2016-10-18T09:33:42Z</dcterms:modified>
</cp:coreProperties>
</file>