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1" r:id="rId1"/>
  </p:sldMasterIdLst>
  <p:notesMasterIdLst>
    <p:notesMasterId r:id="rId159"/>
  </p:notesMasterIdLst>
  <p:sldIdLst>
    <p:sldId id="256" r:id="rId2"/>
    <p:sldId id="505" r:id="rId3"/>
    <p:sldId id="507" r:id="rId4"/>
    <p:sldId id="508" r:id="rId5"/>
    <p:sldId id="509" r:id="rId6"/>
    <p:sldId id="511" r:id="rId7"/>
    <p:sldId id="513" r:id="rId8"/>
    <p:sldId id="514" r:id="rId9"/>
    <p:sldId id="516" r:id="rId10"/>
    <p:sldId id="518" r:id="rId11"/>
    <p:sldId id="519" r:id="rId12"/>
    <p:sldId id="520" r:id="rId13"/>
    <p:sldId id="521" r:id="rId14"/>
    <p:sldId id="522" r:id="rId15"/>
    <p:sldId id="523" r:id="rId16"/>
    <p:sldId id="524" r:id="rId17"/>
    <p:sldId id="525" r:id="rId18"/>
    <p:sldId id="526" r:id="rId19"/>
    <p:sldId id="527" r:id="rId20"/>
    <p:sldId id="578" r:id="rId21"/>
    <p:sldId id="528" r:id="rId22"/>
    <p:sldId id="530" r:id="rId23"/>
    <p:sldId id="531" r:id="rId24"/>
    <p:sldId id="532" r:id="rId25"/>
    <p:sldId id="533" r:id="rId26"/>
    <p:sldId id="534" r:id="rId27"/>
    <p:sldId id="535" r:id="rId28"/>
    <p:sldId id="536" r:id="rId29"/>
    <p:sldId id="540" r:id="rId30"/>
    <p:sldId id="537" r:id="rId31"/>
    <p:sldId id="544" r:id="rId32"/>
    <p:sldId id="548" r:id="rId33"/>
    <p:sldId id="549" r:id="rId34"/>
    <p:sldId id="579" r:id="rId35"/>
    <p:sldId id="580" r:id="rId36"/>
    <p:sldId id="582" r:id="rId37"/>
    <p:sldId id="583" r:id="rId38"/>
    <p:sldId id="550" r:id="rId39"/>
    <p:sldId id="551" r:id="rId40"/>
    <p:sldId id="552" r:id="rId41"/>
    <p:sldId id="554" r:id="rId42"/>
    <p:sldId id="584" r:id="rId43"/>
    <p:sldId id="586" r:id="rId44"/>
    <p:sldId id="589" r:id="rId45"/>
    <p:sldId id="590" r:id="rId46"/>
    <p:sldId id="650" r:id="rId47"/>
    <p:sldId id="591" r:id="rId48"/>
    <p:sldId id="592" r:id="rId49"/>
    <p:sldId id="651" r:id="rId50"/>
    <p:sldId id="652" r:id="rId51"/>
    <p:sldId id="593" r:id="rId52"/>
    <p:sldId id="594" r:id="rId53"/>
    <p:sldId id="595" r:id="rId54"/>
    <p:sldId id="596" r:id="rId55"/>
    <p:sldId id="597" r:id="rId56"/>
    <p:sldId id="653" r:id="rId57"/>
    <p:sldId id="598" r:id="rId58"/>
    <p:sldId id="599" r:id="rId59"/>
    <p:sldId id="600" r:id="rId60"/>
    <p:sldId id="602" r:id="rId61"/>
    <p:sldId id="603" r:id="rId62"/>
    <p:sldId id="604" r:id="rId63"/>
    <p:sldId id="605" r:id="rId64"/>
    <p:sldId id="607" r:id="rId65"/>
    <p:sldId id="608" r:id="rId66"/>
    <p:sldId id="609" r:id="rId67"/>
    <p:sldId id="610" r:id="rId68"/>
    <p:sldId id="611" r:id="rId69"/>
    <p:sldId id="612" r:id="rId70"/>
    <p:sldId id="613" r:id="rId71"/>
    <p:sldId id="614" r:id="rId72"/>
    <p:sldId id="615" r:id="rId73"/>
    <p:sldId id="619" r:id="rId74"/>
    <p:sldId id="621" r:id="rId75"/>
    <p:sldId id="622" r:id="rId76"/>
    <p:sldId id="623" r:id="rId77"/>
    <p:sldId id="624" r:id="rId78"/>
    <p:sldId id="625" r:id="rId79"/>
    <p:sldId id="626" r:id="rId80"/>
    <p:sldId id="627" r:id="rId81"/>
    <p:sldId id="628" r:id="rId82"/>
    <p:sldId id="629" r:id="rId83"/>
    <p:sldId id="630" r:id="rId84"/>
    <p:sldId id="631" r:id="rId85"/>
    <p:sldId id="633" r:id="rId86"/>
    <p:sldId id="634" r:id="rId87"/>
    <p:sldId id="636" r:id="rId88"/>
    <p:sldId id="637" r:id="rId89"/>
    <p:sldId id="638" r:id="rId90"/>
    <p:sldId id="639" r:id="rId91"/>
    <p:sldId id="642" r:id="rId92"/>
    <p:sldId id="644" r:id="rId93"/>
    <p:sldId id="645" r:id="rId94"/>
    <p:sldId id="646" r:id="rId95"/>
    <p:sldId id="647" r:id="rId96"/>
    <p:sldId id="648" r:id="rId97"/>
    <p:sldId id="649" r:id="rId98"/>
    <p:sldId id="667" r:id="rId99"/>
    <p:sldId id="658" r:id="rId100"/>
    <p:sldId id="660" r:id="rId101"/>
    <p:sldId id="661" r:id="rId102"/>
    <p:sldId id="662" r:id="rId103"/>
    <p:sldId id="555" r:id="rId104"/>
    <p:sldId id="556" r:id="rId105"/>
    <p:sldId id="668" r:id="rId106"/>
    <p:sldId id="669" r:id="rId107"/>
    <p:sldId id="670" r:id="rId108"/>
    <p:sldId id="671" r:id="rId109"/>
    <p:sldId id="672" r:id="rId110"/>
    <p:sldId id="673" r:id="rId111"/>
    <p:sldId id="674" r:id="rId112"/>
    <p:sldId id="675" r:id="rId113"/>
    <p:sldId id="676" r:id="rId114"/>
    <p:sldId id="677" r:id="rId115"/>
    <p:sldId id="678" r:id="rId116"/>
    <p:sldId id="679" r:id="rId117"/>
    <p:sldId id="680" r:id="rId118"/>
    <p:sldId id="681" r:id="rId119"/>
    <p:sldId id="682" r:id="rId120"/>
    <p:sldId id="683" r:id="rId121"/>
    <p:sldId id="684" r:id="rId122"/>
    <p:sldId id="685" r:id="rId123"/>
    <p:sldId id="686" r:id="rId124"/>
    <p:sldId id="687" r:id="rId125"/>
    <p:sldId id="688" r:id="rId126"/>
    <p:sldId id="689" r:id="rId127"/>
    <p:sldId id="690" r:id="rId128"/>
    <p:sldId id="691" r:id="rId129"/>
    <p:sldId id="692" r:id="rId130"/>
    <p:sldId id="693" r:id="rId131"/>
    <p:sldId id="694" r:id="rId132"/>
    <p:sldId id="695" r:id="rId133"/>
    <p:sldId id="696" r:id="rId134"/>
    <p:sldId id="697" r:id="rId135"/>
    <p:sldId id="698" r:id="rId136"/>
    <p:sldId id="699" r:id="rId137"/>
    <p:sldId id="700" r:id="rId138"/>
    <p:sldId id="701" r:id="rId139"/>
    <p:sldId id="702" r:id="rId140"/>
    <p:sldId id="705" r:id="rId141"/>
    <p:sldId id="706" r:id="rId142"/>
    <p:sldId id="707" r:id="rId143"/>
    <p:sldId id="708" r:id="rId144"/>
    <p:sldId id="711" r:id="rId145"/>
    <p:sldId id="712" r:id="rId146"/>
    <p:sldId id="713" r:id="rId147"/>
    <p:sldId id="714" r:id="rId148"/>
    <p:sldId id="715" r:id="rId149"/>
    <p:sldId id="716" r:id="rId150"/>
    <p:sldId id="717" r:id="rId151"/>
    <p:sldId id="718" r:id="rId152"/>
    <p:sldId id="719" r:id="rId153"/>
    <p:sldId id="720" r:id="rId154"/>
    <p:sldId id="721" r:id="rId155"/>
    <p:sldId id="722" r:id="rId156"/>
    <p:sldId id="573" r:id="rId157"/>
    <p:sldId id="430" r:id="rId1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42D"/>
    <a:srgbClr val="4D4E5C"/>
    <a:srgbClr val="FFC000"/>
    <a:srgbClr val="F37441"/>
    <a:srgbClr val="AAABB8"/>
    <a:srgbClr val="C64802"/>
    <a:srgbClr val="FFD545"/>
    <a:srgbClr val="F7DB8D"/>
    <a:srgbClr val="FDB93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79536" autoAdjust="0"/>
  </p:normalViewPr>
  <p:slideViewPr>
    <p:cSldViewPr snapToGrid="0">
      <p:cViewPr varScale="1">
        <p:scale>
          <a:sx n="68" d="100"/>
          <a:sy n="68" d="100"/>
        </p:scale>
        <p:origin x="1248" y="66"/>
      </p:cViewPr>
      <p:guideLst>
        <p:guide orient="horz" pos="2160"/>
        <p:guide pos="5232"/>
      </p:guideLst>
    </p:cSldViewPr>
  </p:slideViewPr>
  <p:notesTextViewPr>
    <p:cViewPr>
      <p:scale>
        <a:sx n="1" d="1"/>
        <a:sy n="1" d="1"/>
      </p:scale>
      <p:origin x="0" y="0"/>
    </p:cViewPr>
  </p:notesTextViewPr>
  <p:sorterViewPr>
    <p:cViewPr>
      <p:scale>
        <a:sx n="41" d="100"/>
        <a:sy n="41"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5D2418-5498-496B-9B3E-912B9D6443B9}" type="datetimeFigureOut">
              <a:rPr lang="en-US" smtClean="0"/>
              <a:t>10/16/2016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DA5EBE-E194-4A8A-BBBE-6B90DE9885F5}" type="slidenum">
              <a:rPr lang="en-US" smtClean="0"/>
              <a:t>‹#›</a:t>
            </a:fld>
            <a:endParaRPr lang="en-US"/>
          </a:p>
        </p:txBody>
      </p:sp>
    </p:spTree>
    <p:extLst>
      <p:ext uri="{BB962C8B-B14F-4D97-AF65-F5344CB8AC3E}">
        <p14:creationId xmlns:p14="http://schemas.microsoft.com/office/powerpoint/2010/main" val="3635701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below and following notes on the template slides are to guide you only. In your final presentation, you may delete these notes and add relevant notes if any.</a:t>
            </a:r>
            <a:endParaRPr lang="en-US" dirty="0" smtClean="0"/>
          </a:p>
          <a:p>
            <a:endParaRPr lang="en-US" b="1" dirty="0" smtClean="0"/>
          </a:p>
          <a:p>
            <a:r>
              <a:rPr lang="en-US" b="1" dirty="0" smtClean="0"/>
              <a:t>Title slide:</a:t>
            </a:r>
          </a:p>
          <a:p>
            <a:r>
              <a:rPr lang="en-US" dirty="0" smtClean="0"/>
              <a:t>Title</a:t>
            </a:r>
            <a:r>
              <a:rPr lang="en-US" baseline="0" dirty="0" smtClean="0"/>
              <a:t> </a:t>
            </a:r>
            <a:r>
              <a:rPr lang="en-US" dirty="0" smtClean="0"/>
              <a:t>– should not exceed</a:t>
            </a:r>
            <a:r>
              <a:rPr lang="en-US" baseline="0" dirty="0" smtClean="0"/>
              <a:t> beyond 3 lines, font size 30-34, Arial Headings </a:t>
            </a:r>
          </a:p>
          <a:p>
            <a:r>
              <a:rPr lang="en-US" baseline="0" dirty="0" smtClean="0"/>
              <a:t>(Font size for the title of the PPT can vary between 30-34, Arial Headings, Bold depending on the amount of text, however should not be smaller than 30 font size)</a:t>
            </a:r>
            <a:endParaRPr lang="en-US" dirty="0" smtClean="0"/>
          </a:p>
          <a:p>
            <a:r>
              <a:rPr lang="en-US" dirty="0" smtClean="0"/>
              <a:t>Name should not exceed beyond 1 line, Designation; font size to remain</a:t>
            </a:r>
            <a:r>
              <a:rPr lang="en-US" baseline="0" dirty="0" smtClean="0"/>
              <a:t> at </a:t>
            </a:r>
            <a:r>
              <a:rPr lang="en-US" dirty="0" smtClean="0"/>
              <a:t>18, Arial Headings</a:t>
            </a:r>
          </a:p>
          <a:p>
            <a:r>
              <a:rPr lang="en-US" dirty="0" smtClean="0"/>
              <a:t>Please</a:t>
            </a:r>
            <a:r>
              <a:rPr lang="en-US" baseline="0" dirty="0" smtClean="0"/>
              <a:t> keep the title slide simple, just the logo, title and name and designation to appear. No other graphic elements or any design, photograph, image can be added to this slide, alignment to remain the same</a:t>
            </a:r>
            <a:endParaRPr lang="en-US" dirty="0" smtClean="0"/>
          </a:p>
        </p:txBody>
      </p:sp>
      <p:sp>
        <p:nvSpPr>
          <p:cNvPr id="4" name="Slide Number Placeholder 3"/>
          <p:cNvSpPr>
            <a:spLocks noGrp="1"/>
          </p:cNvSpPr>
          <p:nvPr>
            <p:ph type="sldNum" sz="quarter" idx="10"/>
          </p:nvPr>
        </p:nvSpPr>
        <p:spPr/>
        <p:txBody>
          <a:bodyPr/>
          <a:lstStyle/>
          <a:p>
            <a:fld id="{DBDA5EBE-E194-4A8A-BBBE-6B90DE9885F5}" type="slidenum">
              <a:rPr lang="en-US" smtClean="0"/>
              <a:t>1</a:t>
            </a:fld>
            <a:endParaRPr lang="en-US"/>
          </a:p>
        </p:txBody>
      </p:sp>
    </p:spTree>
    <p:extLst>
      <p:ext uri="{BB962C8B-B14F-4D97-AF65-F5344CB8AC3E}">
        <p14:creationId xmlns:p14="http://schemas.microsoft.com/office/powerpoint/2010/main" val="919755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a:t>
            </a:fld>
            <a:endParaRPr lang="en-US"/>
          </a:p>
        </p:txBody>
      </p:sp>
    </p:spTree>
    <p:extLst>
      <p:ext uri="{BB962C8B-B14F-4D97-AF65-F5344CB8AC3E}">
        <p14:creationId xmlns:p14="http://schemas.microsoft.com/office/powerpoint/2010/main" val="203781381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100</a:t>
            </a:fld>
            <a:endParaRPr lang="en-US"/>
          </a:p>
        </p:txBody>
      </p:sp>
    </p:spTree>
    <p:extLst>
      <p:ext uri="{BB962C8B-B14F-4D97-AF65-F5344CB8AC3E}">
        <p14:creationId xmlns:p14="http://schemas.microsoft.com/office/powerpoint/2010/main" val="10798367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101</a:t>
            </a:fld>
            <a:endParaRPr lang="en-US"/>
          </a:p>
        </p:txBody>
      </p:sp>
    </p:spTree>
    <p:extLst>
      <p:ext uri="{BB962C8B-B14F-4D97-AF65-F5344CB8AC3E}">
        <p14:creationId xmlns:p14="http://schemas.microsoft.com/office/powerpoint/2010/main" val="2235411435"/>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102</a:t>
            </a:fld>
            <a:endParaRPr lang="en-US"/>
          </a:p>
        </p:txBody>
      </p:sp>
    </p:spTree>
    <p:extLst>
      <p:ext uri="{BB962C8B-B14F-4D97-AF65-F5344CB8AC3E}">
        <p14:creationId xmlns:p14="http://schemas.microsoft.com/office/powerpoint/2010/main" val="2027780278"/>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103</a:t>
            </a:fld>
            <a:endParaRPr lang="en-US"/>
          </a:p>
        </p:txBody>
      </p:sp>
    </p:spTree>
    <p:extLst>
      <p:ext uri="{BB962C8B-B14F-4D97-AF65-F5344CB8AC3E}">
        <p14:creationId xmlns:p14="http://schemas.microsoft.com/office/powerpoint/2010/main" val="180713825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104</a:t>
            </a:fld>
            <a:endParaRPr lang="en-US"/>
          </a:p>
        </p:txBody>
      </p:sp>
    </p:spTree>
    <p:extLst>
      <p:ext uri="{BB962C8B-B14F-4D97-AF65-F5344CB8AC3E}">
        <p14:creationId xmlns:p14="http://schemas.microsoft.com/office/powerpoint/2010/main" val="217869958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105</a:t>
            </a:fld>
            <a:endParaRPr lang="en-US"/>
          </a:p>
        </p:txBody>
      </p:sp>
    </p:spTree>
    <p:extLst>
      <p:ext uri="{BB962C8B-B14F-4D97-AF65-F5344CB8AC3E}">
        <p14:creationId xmlns:p14="http://schemas.microsoft.com/office/powerpoint/2010/main" val="1553667862"/>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106</a:t>
            </a:fld>
            <a:endParaRPr lang="en-US"/>
          </a:p>
        </p:txBody>
      </p:sp>
    </p:spTree>
    <p:extLst>
      <p:ext uri="{BB962C8B-B14F-4D97-AF65-F5344CB8AC3E}">
        <p14:creationId xmlns:p14="http://schemas.microsoft.com/office/powerpoint/2010/main" val="1367956725"/>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107</a:t>
            </a:fld>
            <a:endParaRPr lang="en-US"/>
          </a:p>
        </p:txBody>
      </p:sp>
    </p:spTree>
    <p:extLst>
      <p:ext uri="{BB962C8B-B14F-4D97-AF65-F5344CB8AC3E}">
        <p14:creationId xmlns:p14="http://schemas.microsoft.com/office/powerpoint/2010/main" val="255816933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108</a:t>
            </a:fld>
            <a:endParaRPr lang="en-US"/>
          </a:p>
        </p:txBody>
      </p:sp>
    </p:spTree>
    <p:extLst>
      <p:ext uri="{BB962C8B-B14F-4D97-AF65-F5344CB8AC3E}">
        <p14:creationId xmlns:p14="http://schemas.microsoft.com/office/powerpoint/2010/main" val="152720899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109</a:t>
            </a:fld>
            <a:endParaRPr lang="en-US"/>
          </a:p>
        </p:txBody>
      </p:sp>
    </p:spTree>
    <p:extLst>
      <p:ext uri="{BB962C8B-B14F-4D97-AF65-F5344CB8AC3E}">
        <p14:creationId xmlns:p14="http://schemas.microsoft.com/office/powerpoint/2010/main" val="1620081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a:t>
            </a:fld>
            <a:endParaRPr lang="en-US"/>
          </a:p>
        </p:txBody>
      </p:sp>
    </p:spTree>
    <p:extLst>
      <p:ext uri="{BB962C8B-B14F-4D97-AF65-F5344CB8AC3E}">
        <p14:creationId xmlns:p14="http://schemas.microsoft.com/office/powerpoint/2010/main" val="300219885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110</a:t>
            </a:fld>
            <a:endParaRPr lang="en-US"/>
          </a:p>
        </p:txBody>
      </p:sp>
    </p:spTree>
    <p:extLst>
      <p:ext uri="{BB962C8B-B14F-4D97-AF65-F5344CB8AC3E}">
        <p14:creationId xmlns:p14="http://schemas.microsoft.com/office/powerpoint/2010/main" val="110241693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111</a:t>
            </a:fld>
            <a:endParaRPr lang="en-US"/>
          </a:p>
        </p:txBody>
      </p:sp>
    </p:spTree>
    <p:extLst>
      <p:ext uri="{BB962C8B-B14F-4D97-AF65-F5344CB8AC3E}">
        <p14:creationId xmlns:p14="http://schemas.microsoft.com/office/powerpoint/2010/main" val="253004190"/>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112</a:t>
            </a:fld>
            <a:endParaRPr lang="en-US"/>
          </a:p>
        </p:txBody>
      </p:sp>
    </p:spTree>
    <p:extLst>
      <p:ext uri="{BB962C8B-B14F-4D97-AF65-F5344CB8AC3E}">
        <p14:creationId xmlns:p14="http://schemas.microsoft.com/office/powerpoint/2010/main" val="15874303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113</a:t>
            </a:fld>
            <a:endParaRPr lang="en-US"/>
          </a:p>
        </p:txBody>
      </p:sp>
    </p:spTree>
    <p:extLst>
      <p:ext uri="{BB962C8B-B14F-4D97-AF65-F5344CB8AC3E}">
        <p14:creationId xmlns:p14="http://schemas.microsoft.com/office/powerpoint/2010/main" val="279519497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114</a:t>
            </a:fld>
            <a:endParaRPr lang="en-US"/>
          </a:p>
        </p:txBody>
      </p:sp>
    </p:spTree>
    <p:extLst>
      <p:ext uri="{BB962C8B-B14F-4D97-AF65-F5344CB8AC3E}">
        <p14:creationId xmlns:p14="http://schemas.microsoft.com/office/powerpoint/2010/main" val="160921387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115</a:t>
            </a:fld>
            <a:endParaRPr lang="en-US"/>
          </a:p>
        </p:txBody>
      </p:sp>
    </p:spTree>
    <p:extLst>
      <p:ext uri="{BB962C8B-B14F-4D97-AF65-F5344CB8AC3E}">
        <p14:creationId xmlns:p14="http://schemas.microsoft.com/office/powerpoint/2010/main" val="147296266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116</a:t>
            </a:fld>
            <a:endParaRPr lang="en-US"/>
          </a:p>
        </p:txBody>
      </p:sp>
    </p:spTree>
    <p:extLst>
      <p:ext uri="{BB962C8B-B14F-4D97-AF65-F5344CB8AC3E}">
        <p14:creationId xmlns:p14="http://schemas.microsoft.com/office/powerpoint/2010/main" val="309549119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117</a:t>
            </a:fld>
            <a:endParaRPr lang="en-US"/>
          </a:p>
        </p:txBody>
      </p:sp>
    </p:spTree>
    <p:extLst>
      <p:ext uri="{BB962C8B-B14F-4D97-AF65-F5344CB8AC3E}">
        <p14:creationId xmlns:p14="http://schemas.microsoft.com/office/powerpoint/2010/main" val="409128406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118</a:t>
            </a:fld>
            <a:endParaRPr lang="en-US"/>
          </a:p>
        </p:txBody>
      </p:sp>
    </p:spTree>
    <p:extLst>
      <p:ext uri="{BB962C8B-B14F-4D97-AF65-F5344CB8AC3E}">
        <p14:creationId xmlns:p14="http://schemas.microsoft.com/office/powerpoint/2010/main" val="319861721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119</a:t>
            </a:fld>
            <a:endParaRPr lang="en-US"/>
          </a:p>
        </p:txBody>
      </p:sp>
    </p:spTree>
    <p:extLst>
      <p:ext uri="{BB962C8B-B14F-4D97-AF65-F5344CB8AC3E}">
        <p14:creationId xmlns:p14="http://schemas.microsoft.com/office/powerpoint/2010/main" val="2186014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a:t>
            </a:fld>
            <a:endParaRPr lang="en-US"/>
          </a:p>
        </p:txBody>
      </p:sp>
    </p:spTree>
    <p:extLst>
      <p:ext uri="{BB962C8B-B14F-4D97-AF65-F5344CB8AC3E}">
        <p14:creationId xmlns:p14="http://schemas.microsoft.com/office/powerpoint/2010/main" val="23820057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120</a:t>
            </a:fld>
            <a:endParaRPr lang="en-US"/>
          </a:p>
        </p:txBody>
      </p:sp>
    </p:spTree>
    <p:extLst>
      <p:ext uri="{BB962C8B-B14F-4D97-AF65-F5344CB8AC3E}">
        <p14:creationId xmlns:p14="http://schemas.microsoft.com/office/powerpoint/2010/main" val="288493925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121</a:t>
            </a:fld>
            <a:endParaRPr lang="en-US"/>
          </a:p>
        </p:txBody>
      </p:sp>
    </p:spTree>
    <p:extLst>
      <p:ext uri="{BB962C8B-B14F-4D97-AF65-F5344CB8AC3E}">
        <p14:creationId xmlns:p14="http://schemas.microsoft.com/office/powerpoint/2010/main" val="129315080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122</a:t>
            </a:fld>
            <a:endParaRPr lang="en-US"/>
          </a:p>
        </p:txBody>
      </p:sp>
    </p:spTree>
    <p:extLst>
      <p:ext uri="{BB962C8B-B14F-4D97-AF65-F5344CB8AC3E}">
        <p14:creationId xmlns:p14="http://schemas.microsoft.com/office/powerpoint/2010/main" val="66848363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123</a:t>
            </a:fld>
            <a:endParaRPr lang="en-US"/>
          </a:p>
        </p:txBody>
      </p:sp>
    </p:spTree>
    <p:extLst>
      <p:ext uri="{BB962C8B-B14F-4D97-AF65-F5344CB8AC3E}">
        <p14:creationId xmlns:p14="http://schemas.microsoft.com/office/powerpoint/2010/main" val="2860266993"/>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124</a:t>
            </a:fld>
            <a:endParaRPr lang="en-US"/>
          </a:p>
        </p:txBody>
      </p:sp>
    </p:spTree>
    <p:extLst>
      <p:ext uri="{BB962C8B-B14F-4D97-AF65-F5344CB8AC3E}">
        <p14:creationId xmlns:p14="http://schemas.microsoft.com/office/powerpoint/2010/main" val="340184828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125</a:t>
            </a:fld>
            <a:endParaRPr lang="en-US"/>
          </a:p>
        </p:txBody>
      </p:sp>
    </p:spTree>
    <p:extLst>
      <p:ext uri="{BB962C8B-B14F-4D97-AF65-F5344CB8AC3E}">
        <p14:creationId xmlns:p14="http://schemas.microsoft.com/office/powerpoint/2010/main" val="2056360119"/>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126</a:t>
            </a:fld>
            <a:endParaRPr lang="en-US"/>
          </a:p>
        </p:txBody>
      </p:sp>
    </p:spTree>
    <p:extLst>
      <p:ext uri="{BB962C8B-B14F-4D97-AF65-F5344CB8AC3E}">
        <p14:creationId xmlns:p14="http://schemas.microsoft.com/office/powerpoint/2010/main" val="378246721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127</a:t>
            </a:fld>
            <a:endParaRPr lang="en-US"/>
          </a:p>
        </p:txBody>
      </p:sp>
    </p:spTree>
    <p:extLst>
      <p:ext uri="{BB962C8B-B14F-4D97-AF65-F5344CB8AC3E}">
        <p14:creationId xmlns:p14="http://schemas.microsoft.com/office/powerpoint/2010/main" val="203500112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128</a:t>
            </a:fld>
            <a:endParaRPr lang="en-US"/>
          </a:p>
        </p:txBody>
      </p:sp>
    </p:spTree>
    <p:extLst>
      <p:ext uri="{BB962C8B-B14F-4D97-AF65-F5344CB8AC3E}">
        <p14:creationId xmlns:p14="http://schemas.microsoft.com/office/powerpoint/2010/main" val="106676867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129</a:t>
            </a:fld>
            <a:endParaRPr lang="en-US"/>
          </a:p>
        </p:txBody>
      </p:sp>
    </p:spTree>
    <p:extLst>
      <p:ext uri="{BB962C8B-B14F-4D97-AF65-F5344CB8AC3E}">
        <p14:creationId xmlns:p14="http://schemas.microsoft.com/office/powerpoint/2010/main" val="3719452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a:t>
            </a:fld>
            <a:endParaRPr lang="en-US"/>
          </a:p>
        </p:txBody>
      </p:sp>
    </p:spTree>
    <p:extLst>
      <p:ext uri="{BB962C8B-B14F-4D97-AF65-F5344CB8AC3E}">
        <p14:creationId xmlns:p14="http://schemas.microsoft.com/office/powerpoint/2010/main" val="3773617682"/>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130</a:t>
            </a:fld>
            <a:endParaRPr lang="en-US"/>
          </a:p>
        </p:txBody>
      </p:sp>
    </p:spTree>
    <p:extLst>
      <p:ext uri="{BB962C8B-B14F-4D97-AF65-F5344CB8AC3E}">
        <p14:creationId xmlns:p14="http://schemas.microsoft.com/office/powerpoint/2010/main" val="1839584100"/>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131</a:t>
            </a:fld>
            <a:endParaRPr lang="en-US"/>
          </a:p>
        </p:txBody>
      </p:sp>
    </p:spTree>
    <p:extLst>
      <p:ext uri="{BB962C8B-B14F-4D97-AF65-F5344CB8AC3E}">
        <p14:creationId xmlns:p14="http://schemas.microsoft.com/office/powerpoint/2010/main" val="75122751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132</a:t>
            </a:fld>
            <a:endParaRPr lang="en-US"/>
          </a:p>
        </p:txBody>
      </p:sp>
    </p:spTree>
    <p:extLst>
      <p:ext uri="{BB962C8B-B14F-4D97-AF65-F5344CB8AC3E}">
        <p14:creationId xmlns:p14="http://schemas.microsoft.com/office/powerpoint/2010/main" val="170614489"/>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133</a:t>
            </a:fld>
            <a:endParaRPr lang="en-US"/>
          </a:p>
        </p:txBody>
      </p:sp>
    </p:spTree>
    <p:extLst>
      <p:ext uri="{BB962C8B-B14F-4D97-AF65-F5344CB8AC3E}">
        <p14:creationId xmlns:p14="http://schemas.microsoft.com/office/powerpoint/2010/main" val="265675138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134</a:t>
            </a:fld>
            <a:endParaRPr lang="en-US"/>
          </a:p>
        </p:txBody>
      </p:sp>
    </p:spTree>
    <p:extLst>
      <p:ext uri="{BB962C8B-B14F-4D97-AF65-F5344CB8AC3E}">
        <p14:creationId xmlns:p14="http://schemas.microsoft.com/office/powerpoint/2010/main" val="1076748128"/>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135</a:t>
            </a:fld>
            <a:endParaRPr lang="en-US"/>
          </a:p>
        </p:txBody>
      </p:sp>
    </p:spTree>
    <p:extLst>
      <p:ext uri="{BB962C8B-B14F-4D97-AF65-F5344CB8AC3E}">
        <p14:creationId xmlns:p14="http://schemas.microsoft.com/office/powerpoint/2010/main" val="3625765951"/>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136</a:t>
            </a:fld>
            <a:endParaRPr lang="en-US"/>
          </a:p>
        </p:txBody>
      </p:sp>
    </p:spTree>
    <p:extLst>
      <p:ext uri="{BB962C8B-B14F-4D97-AF65-F5344CB8AC3E}">
        <p14:creationId xmlns:p14="http://schemas.microsoft.com/office/powerpoint/2010/main" val="100971049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137</a:t>
            </a:fld>
            <a:endParaRPr lang="en-US"/>
          </a:p>
        </p:txBody>
      </p:sp>
    </p:spTree>
    <p:extLst>
      <p:ext uri="{BB962C8B-B14F-4D97-AF65-F5344CB8AC3E}">
        <p14:creationId xmlns:p14="http://schemas.microsoft.com/office/powerpoint/2010/main" val="1648532732"/>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138</a:t>
            </a:fld>
            <a:endParaRPr lang="en-US"/>
          </a:p>
        </p:txBody>
      </p:sp>
    </p:spTree>
    <p:extLst>
      <p:ext uri="{BB962C8B-B14F-4D97-AF65-F5344CB8AC3E}">
        <p14:creationId xmlns:p14="http://schemas.microsoft.com/office/powerpoint/2010/main" val="3586144822"/>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139</a:t>
            </a:fld>
            <a:endParaRPr lang="en-US"/>
          </a:p>
        </p:txBody>
      </p:sp>
    </p:spTree>
    <p:extLst>
      <p:ext uri="{BB962C8B-B14F-4D97-AF65-F5344CB8AC3E}">
        <p14:creationId xmlns:p14="http://schemas.microsoft.com/office/powerpoint/2010/main" val="27098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a:t>
            </a:fld>
            <a:endParaRPr lang="en-US"/>
          </a:p>
        </p:txBody>
      </p:sp>
    </p:spTree>
    <p:extLst>
      <p:ext uri="{BB962C8B-B14F-4D97-AF65-F5344CB8AC3E}">
        <p14:creationId xmlns:p14="http://schemas.microsoft.com/office/powerpoint/2010/main" val="556851326"/>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140</a:t>
            </a:fld>
            <a:endParaRPr lang="en-US"/>
          </a:p>
        </p:txBody>
      </p:sp>
    </p:spTree>
    <p:extLst>
      <p:ext uri="{BB962C8B-B14F-4D97-AF65-F5344CB8AC3E}">
        <p14:creationId xmlns:p14="http://schemas.microsoft.com/office/powerpoint/2010/main" val="100100031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141</a:t>
            </a:fld>
            <a:endParaRPr lang="en-US"/>
          </a:p>
        </p:txBody>
      </p:sp>
    </p:spTree>
    <p:extLst>
      <p:ext uri="{BB962C8B-B14F-4D97-AF65-F5344CB8AC3E}">
        <p14:creationId xmlns:p14="http://schemas.microsoft.com/office/powerpoint/2010/main" val="99593528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142</a:t>
            </a:fld>
            <a:endParaRPr lang="en-US"/>
          </a:p>
        </p:txBody>
      </p:sp>
    </p:spTree>
    <p:extLst>
      <p:ext uri="{BB962C8B-B14F-4D97-AF65-F5344CB8AC3E}">
        <p14:creationId xmlns:p14="http://schemas.microsoft.com/office/powerpoint/2010/main" val="62295844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143</a:t>
            </a:fld>
            <a:endParaRPr lang="en-US"/>
          </a:p>
        </p:txBody>
      </p:sp>
    </p:spTree>
    <p:extLst>
      <p:ext uri="{BB962C8B-B14F-4D97-AF65-F5344CB8AC3E}">
        <p14:creationId xmlns:p14="http://schemas.microsoft.com/office/powerpoint/2010/main" val="4125208435"/>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144</a:t>
            </a:fld>
            <a:endParaRPr lang="en-US"/>
          </a:p>
        </p:txBody>
      </p:sp>
    </p:spTree>
    <p:extLst>
      <p:ext uri="{BB962C8B-B14F-4D97-AF65-F5344CB8AC3E}">
        <p14:creationId xmlns:p14="http://schemas.microsoft.com/office/powerpoint/2010/main" val="401538449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145</a:t>
            </a:fld>
            <a:endParaRPr lang="en-US"/>
          </a:p>
        </p:txBody>
      </p:sp>
    </p:spTree>
    <p:extLst>
      <p:ext uri="{BB962C8B-B14F-4D97-AF65-F5344CB8AC3E}">
        <p14:creationId xmlns:p14="http://schemas.microsoft.com/office/powerpoint/2010/main" val="94632741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146</a:t>
            </a:fld>
            <a:endParaRPr lang="en-US"/>
          </a:p>
        </p:txBody>
      </p:sp>
    </p:spTree>
    <p:extLst>
      <p:ext uri="{BB962C8B-B14F-4D97-AF65-F5344CB8AC3E}">
        <p14:creationId xmlns:p14="http://schemas.microsoft.com/office/powerpoint/2010/main" val="722035191"/>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147</a:t>
            </a:fld>
            <a:endParaRPr lang="en-US"/>
          </a:p>
        </p:txBody>
      </p:sp>
    </p:spTree>
    <p:extLst>
      <p:ext uri="{BB962C8B-B14F-4D97-AF65-F5344CB8AC3E}">
        <p14:creationId xmlns:p14="http://schemas.microsoft.com/office/powerpoint/2010/main" val="257521116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148</a:t>
            </a:fld>
            <a:endParaRPr lang="en-US"/>
          </a:p>
        </p:txBody>
      </p:sp>
    </p:spTree>
    <p:extLst>
      <p:ext uri="{BB962C8B-B14F-4D97-AF65-F5344CB8AC3E}">
        <p14:creationId xmlns:p14="http://schemas.microsoft.com/office/powerpoint/2010/main" val="368539112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149</a:t>
            </a:fld>
            <a:endParaRPr lang="en-US"/>
          </a:p>
        </p:txBody>
      </p:sp>
    </p:spTree>
    <p:extLst>
      <p:ext uri="{BB962C8B-B14F-4D97-AF65-F5344CB8AC3E}">
        <p14:creationId xmlns:p14="http://schemas.microsoft.com/office/powerpoint/2010/main" val="3846534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15</a:t>
            </a:fld>
            <a:endParaRPr lang="en-US"/>
          </a:p>
        </p:txBody>
      </p:sp>
    </p:spTree>
    <p:extLst>
      <p:ext uri="{BB962C8B-B14F-4D97-AF65-F5344CB8AC3E}">
        <p14:creationId xmlns:p14="http://schemas.microsoft.com/office/powerpoint/2010/main" val="695428596"/>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150</a:t>
            </a:fld>
            <a:endParaRPr lang="en-US"/>
          </a:p>
        </p:txBody>
      </p:sp>
    </p:spTree>
    <p:extLst>
      <p:ext uri="{BB962C8B-B14F-4D97-AF65-F5344CB8AC3E}">
        <p14:creationId xmlns:p14="http://schemas.microsoft.com/office/powerpoint/2010/main" val="479448183"/>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151</a:t>
            </a:fld>
            <a:endParaRPr lang="en-US"/>
          </a:p>
        </p:txBody>
      </p:sp>
    </p:spTree>
    <p:extLst>
      <p:ext uri="{BB962C8B-B14F-4D97-AF65-F5344CB8AC3E}">
        <p14:creationId xmlns:p14="http://schemas.microsoft.com/office/powerpoint/2010/main" val="269688310"/>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152</a:t>
            </a:fld>
            <a:endParaRPr lang="en-US"/>
          </a:p>
        </p:txBody>
      </p:sp>
    </p:spTree>
    <p:extLst>
      <p:ext uri="{BB962C8B-B14F-4D97-AF65-F5344CB8AC3E}">
        <p14:creationId xmlns:p14="http://schemas.microsoft.com/office/powerpoint/2010/main" val="162526307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153</a:t>
            </a:fld>
            <a:endParaRPr lang="en-US"/>
          </a:p>
        </p:txBody>
      </p:sp>
    </p:spTree>
    <p:extLst>
      <p:ext uri="{BB962C8B-B14F-4D97-AF65-F5344CB8AC3E}">
        <p14:creationId xmlns:p14="http://schemas.microsoft.com/office/powerpoint/2010/main" val="266558405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154</a:t>
            </a:fld>
            <a:endParaRPr lang="en-US"/>
          </a:p>
        </p:txBody>
      </p:sp>
    </p:spTree>
    <p:extLst>
      <p:ext uri="{BB962C8B-B14F-4D97-AF65-F5344CB8AC3E}">
        <p14:creationId xmlns:p14="http://schemas.microsoft.com/office/powerpoint/2010/main" val="4278527188"/>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155</a:t>
            </a:fld>
            <a:endParaRPr lang="en-US"/>
          </a:p>
        </p:txBody>
      </p:sp>
    </p:spTree>
    <p:extLst>
      <p:ext uri="{BB962C8B-B14F-4D97-AF65-F5344CB8AC3E}">
        <p14:creationId xmlns:p14="http://schemas.microsoft.com/office/powerpoint/2010/main" val="2544811289"/>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156</a:t>
            </a:fld>
            <a:endParaRPr lang="en-US"/>
          </a:p>
        </p:txBody>
      </p:sp>
    </p:spTree>
    <p:extLst>
      <p:ext uri="{BB962C8B-B14F-4D97-AF65-F5344CB8AC3E}">
        <p14:creationId xmlns:p14="http://schemas.microsoft.com/office/powerpoint/2010/main" val="2368934815"/>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Content Slide: </a:t>
            </a:r>
            <a:r>
              <a:rPr lang="en-US" dirty="0" smtClean="0"/>
              <a:t>This is usually the most frequently</a:t>
            </a:r>
            <a:r>
              <a:rPr lang="en-US" baseline="0" dirty="0" smtClean="0"/>
              <a:t> used slide in every presentation. </a:t>
            </a:r>
            <a:endParaRPr lang="en-US" dirty="0" smtClean="0"/>
          </a:p>
          <a:p>
            <a:endParaRPr lang="en-US" dirty="0" smtClean="0"/>
          </a:p>
          <a:p>
            <a:r>
              <a:rPr lang="en-US" dirty="0" smtClean="0"/>
              <a:t>Use this slide for Text heavy slides.</a:t>
            </a:r>
            <a:r>
              <a:rPr lang="en-US" baseline="0" dirty="0" smtClean="0"/>
              <a:t> Text can only be used in bullet points</a:t>
            </a:r>
            <a:endParaRPr lang="en-US" dirty="0" smtClean="0"/>
          </a:p>
          <a:p>
            <a:endParaRPr lang="en-US" dirty="0" smtClean="0"/>
          </a:p>
          <a:p>
            <a:r>
              <a:rPr lang="en-US" dirty="0" smtClean="0"/>
              <a:t>Title</a:t>
            </a:r>
            <a:r>
              <a:rPr lang="en-US" baseline="0" dirty="0" smtClean="0"/>
              <a:t> Heading – font size 30, Arial Heading</a:t>
            </a:r>
          </a:p>
          <a:p>
            <a:endParaRPr lang="en-US" baseline="0" dirty="0" smtClean="0"/>
          </a:p>
          <a:p>
            <a:r>
              <a:rPr lang="en-US" baseline="0" dirty="0" smtClean="0"/>
              <a:t>Slide Content – Should not reduce beyond Arial body font 16</a:t>
            </a:r>
          </a:p>
          <a:p>
            <a:endParaRPr lang="en-US" baseline="0" dirty="0" smtClean="0"/>
          </a:p>
          <a:p>
            <a:r>
              <a:rPr lang="en-US" baseline="0" dirty="0" smtClean="0"/>
              <a:t>If you need to use sub bullets please use the indent buttons located next to the bullets buttons in the tool bar and this will automatically provide you with the second, third, fourth &amp; fifth level bullet styles and font sizes</a:t>
            </a:r>
          </a:p>
          <a:p>
            <a:endParaRPr lang="en-US" baseline="0" dirty="0" smtClean="0"/>
          </a:p>
          <a:p>
            <a:r>
              <a:rPr lang="en-US" baseline="0" dirty="0" smtClean="0"/>
              <a:t>Please note you can also press the tab key to create the different levels of bulleted content</a:t>
            </a:r>
          </a:p>
        </p:txBody>
      </p:sp>
      <p:sp>
        <p:nvSpPr>
          <p:cNvPr id="4" name="Slide Number Placeholder 3"/>
          <p:cNvSpPr>
            <a:spLocks noGrp="1"/>
          </p:cNvSpPr>
          <p:nvPr>
            <p:ph type="sldNum" sz="quarter" idx="10"/>
          </p:nvPr>
        </p:nvSpPr>
        <p:spPr/>
        <p:txBody>
          <a:bodyPr/>
          <a:lstStyle/>
          <a:p>
            <a:fld id="{DBDA5EBE-E194-4A8A-BBBE-6B90DE9885F5}" type="slidenum">
              <a:rPr lang="en-US" smtClean="0"/>
              <a:t>157</a:t>
            </a:fld>
            <a:endParaRPr lang="en-US"/>
          </a:p>
        </p:txBody>
      </p:sp>
    </p:spTree>
    <p:extLst>
      <p:ext uri="{BB962C8B-B14F-4D97-AF65-F5344CB8AC3E}">
        <p14:creationId xmlns:p14="http://schemas.microsoft.com/office/powerpoint/2010/main" val="2531097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16</a:t>
            </a:fld>
            <a:endParaRPr lang="en-US"/>
          </a:p>
        </p:txBody>
      </p:sp>
    </p:spTree>
    <p:extLst>
      <p:ext uri="{BB962C8B-B14F-4D97-AF65-F5344CB8AC3E}">
        <p14:creationId xmlns:p14="http://schemas.microsoft.com/office/powerpoint/2010/main" val="1916650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17</a:t>
            </a:fld>
            <a:endParaRPr lang="en-US"/>
          </a:p>
        </p:txBody>
      </p:sp>
    </p:spTree>
    <p:extLst>
      <p:ext uri="{BB962C8B-B14F-4D97-AF65-F5344CB8AC3E}">
        <p14:creationId xmlns:p14="http://schemas.microsoft.com/office/powerpoint/2010/main" val="2450633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18</a:t>
            </a:fld>
            <a:endParaRPr lang="en-US"/>
          </a:p>
        </p:txBody>
      </p:sp>
    </p:spTree>
    <p:extLst>
      <p:ext uri="{BB962C8B-B14F-4D97-AF65-F5344CB8AC3E}">
        <p14:creationId xmlns:p14="http://schemas.microsoft.com/office/powerpoint/2010/main" val="47789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19</a:t>
            </a:fld>
            <a:endParaRPr lang="en-US"/>
          </a:p>
        </p:txBody>
      </p:sp>
    </p:spTree>
    <p:extLst>
      <p:ext uri="{BB962C8B-B14F-4D97-AF65-F5344CB8AC3E}">
        <p14:creationId xmlns:p14="http://schemas.microsoft.com/office/powerpoint/2010/main" val="2319816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a:t>
            </a:fld>
            <a:endParaRPr lang="en-US"/>
          </a:p>
        </p:txBody>
      </p:sp>
    </p:spTree>
    <p:extLst>
      <p:ext uri="{BB962C8B-B14F-4D97-AF65-F5344CB8AC3E}">
        <p14:creationId xmlns:p14="http://schemas.microsoft.com/office/powerpoint/2010/main" val="167255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20</a:t>
            </a:fld>
            <a:endParaRPr lang="en-US"/>
          </a:p>
        </p:txBody>
      </p:sp>
    </p:spTree>
    <p:extLst>
      <p:ext uri="{BB962C8B-B14F-4D97-AF65-F5344CB8AC3E}">
        <p14:creationId xmlns:p14="http://schemas.microsoft.com/office/powerpoint/2010/main" val="37614316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21</a:t>
            </a:fld>
            <a:endParaRPr lang="en-US"/>
          </a:p>
        </p:txBody>
      </p:sp>
    </p:spTree>
    <p:extLst>
      <p:ext uri="{BB962C8B-B14F-4D97-AF65-F5344CB8AC3E}">
        <p14:creationId xmlns:p14="http://schemas.microsoft.com/office/powerpoint/2010/main" val="929433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22</a:t>
            </a:fld>
            <a:endParaRPr lang="en-US"/>
          </a:p>
        </p:txBody>
      </p:sp>
    </p:spTree>
    <p:extLst>
      <p:ext uri="{BB962C8B-B14F-4D97-AF65-F5344CB8AC3E}">
        <p14:creationId xmlns:p14="http://schemas.microsoft.com/office/powerpoint/2010/main" val="29038195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23</a:t>
            </a:fld>
            <a:endParaRPr lang="en-US"/>
          </a:p>
        </p:txBody>
      </p:sp>
    </p:spTree>
    <p:extLst>
      <p:ext uri="{BB962C8B-B14F-4D97-AF65-F5344CB8AC3E}">
        <p14:creationId xmlns:p14="http://schemas.microsoft.com/office/powerpoint/2010/main" val="968457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24</a:t>
            </a:fld>
            <a:endParaRPr lang="en-US"/>
          </a:p>
        </p:txBody>
      </p:sp>
    </p:spTree>
    <p:extLst>
      <p:ext uri="{BB962C8B-B14F-4D97-AF65-F5344CB8AC3E}">
        <p14:creationId xmlns:p14="http://schemas.microsoft.com/office/powerpoint/2010/main" val="13320908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25</a:t>
            </a:fld>
            <a:endParaRPr lang="en-US"/>
          </a:p>
        </p:txBody>
      </p:sp>
    </p:spTree>
    <p:extLst>
      <p:ext uri="{BB962C8B-B14F-4D97-AF65-F5344CB8AC3E}">
        <p14:creationId xmlns:p14="http://schemas.microsoft.com/office/powerpoint/2010/main" val="2285112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26</a:t>
            </a:fld>
            <a:endParaRPr lang="en-US"/>
          </a:p>
        </p:txBody>
      </p:sp>
    </p:spTree>
    <p:extLst>
      <p:ext uri="{BB962C8B-B14F-4D97-AF65-F5344CB8AC3E}">
        <p14:creationId xmlns:p14="http://schemas.microsoft.com/office/powerpoint/2010/main" val="2401633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27</a:t>
            </a:fld>
            <a:endParaRPr lang="en-US"/>
          </a:p>
        </p:txBody>
      </p:sp>
    </p:spTree>
    <p:extLst>
      <p:ext uri="{BB962C8B-B14F-4D97-AF65-F5344CB8AC3E}">
        <p14:creationId xmlns:p14="http://schemas.microsoft.com/office/powerpoint/2010/main" val="3340478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28</a:t>
            </a:fld>
            <a:endParaRPr lang="en-US"/>
          </a:p>
        </p:txBody>
      </p:sp>
    </p:spTree>
    <p:extLst>
      <p:ext uri="{BB962C8B-B14F-4D97-AF65-F5344CB8AC3E}">
        <p14:creationId xmlns:p14="http://schemas.microsoft.com/office/powerpoint/2010/main" val="6316250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29</a:t>
            </a:fld>
            <a:endParaRPr lang="en-US"/>
          </a:p>
        </p:txBody>
      </p:sp>
    </p:spTree>
    <p:extLst>
      <p:ext uri="{BB962C8B-B14F-4D97-AF65-F5344CB8AC3E}">
        <p14:creationId xmlns:p14="http://schemas.microsoft.com/office/powerpoint/2010/main" val="825840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a:t>
            </a:fld>
            <a:endParaRPr lang="en-US"/>
          </a:p>
        </p:txBody>
      </p:sp>
    </p:spTree>
    <p:extLst>
      <p:ext uri="{BB962C8B-B14F-4D97-AF65-F5344CB8AC3E}">
        <p14:creationId xmlns:p14="http://schemas.microsoft.com/office/powerpoint/2010/main" val="4236343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30</a:t>
            </a:fld>
            <a:endParaRPr lang="en-US"/>
          </a:p>
        </p:txBody>
      </p:sp>
    </p:spTree>
    <p:extLst>
      <p:ext uri="{BB962C8B-B14F-4D97-AF65-F5344CB8AC3E}">
        <p14:creationId xmlns:p14="http://schemas.microsoft.com/office/powerpoint/2010/main" val="3377034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31</a:t>
            </a:fld>
            <a:endParaRPr lang="en-US"/>
          </a:p>
        </p:txBody>
      </p:sp>
    </p:spTree>
    <p:extLst>
      <p:ext uri="{BB962C8B-B14F-4D97-AF65-F5344CB8AC3E}">
        <p14:creationId xmlns:p14="http://schemas.microsoft.com/office/powerpoint/2010/main" val="3947472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32</a:t>
            </a:fld>
            <a:endParaRPr lang="en-US"/>
          </a:p>
        </p:txBody>
      </p:sp>
    </p:spTree>
    <p:extLst>
      <p:ext uri="{BB962C8B-B14F-4D97-AF65-F5344CB8AC3E}">
        <p14:creationId xmlns:p14="http://schemas.microsoft.com/office/powerpoint/2010/main" val="3055700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33</a:t>
            </a:fld>
            <a:endParaRPr lang="en-US"/>
          </a:p>
        </p:txBody>
      </p:sp>
    </p:spTree>
    <p:extLst>
      <p:ext uri="{BB962C8B-B14F-4D97-AF65-F5344CB8AC3E}">
        <p14:creationId xmlns:p14="http://schemas.microsoft.com/office/powerpoint/2010/main" val="5907485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34</a:t>
            </a:fld>
            <a:endParaRPr lang="en-US"/>
          </a:p>
        </p:txBody>
      </p:sp>
    </p:spTree>
    <p:extLst>
      <p:ext uri="{BB962C8B-B14F-4D97-AF65-F5344CB8AC3E}">
        <p14:creationId xmlns:p14="http://schemas.microsoft.com/office/powerpoint/2010/main" val="861441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35</a:t>
            </a:fld>
            <a:endParaRPr lang="en-US"/>
          </a:p>
        </p:txBody>
      </p:sp>
    </p:spTree>
    <p:extLst>
      <p:ext uri="{BB962C8B-B14F-4D97-AF65-F5344CB8AC3E}">
        <p14:creationId xmlns:p14="http://schemas.microsoft.com/office/powerpoint/2010/main" val="40668726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36</a:t>
            </a:fld>
            <a:endParaRPr lang="en-US"/>
          </a:p>
        </p:txBody>
      </p:sp>
    </p:spTree>
    <p:extLst>
      <p:ext uri="{BB962C8B-B14F-4D97-AF65-F5344CB8AC3E}">
        <p14:creationId xmlns:p14="http://schemas.microsoft.com/office/powerpoint/2010/main" val="33087977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37</a:t>
            </a:fld>
            <a:endParaRPr lang="en-US"/>
          </a:p>
        </p:txBody>
      </p:sp>
    </p:spTree>
    <p:extLst>
      <p:ext uri="{BB962C8B-B14F-4D97-AF65-F5344CB8AC3E}">
        <p14:creationId xmlns:p14="http://schemas.microsoft.com/office/powerpoint/2010/main" val="1431076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38</a:t>
            </a:fld>
            <a:endParaRPr lang="en-US"/>
          </a:p>
        </p:txBody>
      </p:sp>
    </p:spTree>
    <p:extLst>
      <p:ext uri="{BB962C8B-B14F-4D97-AF65-F5344CB8AC3E}">
        <p14:creationId xmlns:p14="http://schemas.microsoft.com/office/powerpoint/2010/main" val="19025196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39</a:t>
            </a:fld>
            <a:endParaRPr lang="en-US"/>
          </a:p>
        </p:txBody>
      </p:sp>
    </p:spTree>
    <p:extLst>
      <p:ext uri="{BB962C8B-B14F-4D97-AF65-F5344CB8AC3E}">
        <p14:creationId xmlns:p14="http://schemas.microsoft.com/office/powerpoint/2010/main" val="4039407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a:t>
            </a:fld>
            <a:endParaRPr lang="en-US"/>
          </a:p>
        </p:txBody>
      </p:sp>
    </p:spTree>
    <p:extLst>
      <p:ext uri="{BB962C8B-B14F-4D97-AF65-F5344CB8AC3E}">
        <p14:creationId xmlns:p14="http://schemas.microsoft.com/office/powerpoint/2010/main" val="4641071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40</a:t>
            </a:fld>
            <a:endParaRPr lang="en-US"/>
          </a:p>
        </p:txBody>
      </p:sp>
    </p:spTree>
    <p:extLst>
      <p:ext uri="{BB962C8B-B14F-4D97-AF65-F5344CB8AC3E}">
        <p14:creationId xmlns:p14="http://schemas.microsoft.com/office/powerpoint/2010/main" val="21692168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41</a:t>
            </a:fld>
            <a:endParaRPr lang="en-US"/>
          </a:p>
        </p:txBody>
      </p:sp>
    </p:spTree>
    <p:extLst>
      <p:ext uri="{BB962C8B-B14F-4D97-AF65-F5344CB8AC3E}">
        <p14:creationId xmlns:p14="http://schemas.microsoft.com/office/powerpoint/2010/main" val="13956368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42</a:t>
            </a:fld>
            <a:endParaRPr lang="en-US"/>
          </a:p>
        </p:txBody>
      </p:sp>
    </p:spTree>
    <p:extLst>
      <p:ext uri="{BB962C8B-B14F-4D97-AF65-F5344CB8AC3E}">
        <p14:creationId xmlns:p14="http://schemas.microsoft.com/office/powerpoint/2010/main" val="1794911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43</a:t>
            </a:fld>
            <a:endParaRPr lang="en-US"/>
          </a:p>
        </p:txBody>
      </p:sp>
    </p:spTree>
    <p:extLst>
      <p:ext uri="{BB962C8B-B14F-4D97-AF65-F5344CB8AC3E}">
        <p14:creationId xmlns:p14="http://schemas.microsoft.com/office/powerpoint/2010/main" val="2478083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44</a:t>
            </a:fld>
            <a:endParaRPr lang="en-US"/>
          </a:p>
        </p:txBody>
      </p:sp>
    </p:spTree>
    <p:extLst>
      <p:ext uri="{BB962C8B-B14F-4D97-AF65-F5344CB8AC3E}">
        <p14:creationId xmlns:p14="http://schemas.microsoft.com/office/powerpoint/2010/main" val="33320366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45</a:t>
            </a:fld>
            <a:endParaRPr lang="en-US"/>
          </a:p>
        </p:txBody>
      </p:sp>
    </p:spTree>
    <p:extLst>
      <p:ext uri="{BB962C8B-B14F-4D97-AF65-F5344CB8AC3E}">
        <p14:creationId xmlns:p14="http://schemas.microsoft.com/office/powerpoint/2010/main" val="20580753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46</a:t>
            </a:fld>
            <a:endParaRPr lang="en-US"/>
          </a:p>
        </p:txBody>
      </p:sp>
    </p:spTree>
    <p:extLst>
      <p:ext uri="{BB962C8B-B14F-4D97-AF65-F5344CB8AC3E}">
        <p14:creationId xmlns:p14="http://schemas.microsoft.com/office/powerpoint/2010/main" val="8027827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47</a:t>
            </a:fld>
            <a:endParaRPr lang="en-US"/>
          </a:p>
        </p:txBody>
      </p:sp>
    </p:spTree>
    <p:extLst>
      <p:ext uri="{BB962C8B-B14F-4D97-AF65-F5344CB8AC3E}">
        <p14:creationId xmlns:p14="http://schemas.microsoft.com/office/powerpoint/2010/main" val="1535059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48</a:t>
            </a:fld>
            <a:endParaRPr lang="en-US"/>
          </a:p>
        </p:txBody>
      </p:sp>
    </p:spTree>
    <p:extLst>
      <p:ext uri="{BB962C8B-B14F-4D97-AF65-F5344CB8AC3E}">
        <p14:creationId xmlns:p14="http://schemas.microsoft.com/office/powerpoint/2010/main" val="39055202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49</a:t>
            </a:fld>
            <a:endParaRPr lang="en-US"/>
          </a:p>
        </p:txBody>
      </p:sp>
    </p:spTree>
    <p:extLst>
      <p:ext uri="{BB962C8B-B14F-4D97-AF65-F5344CB8AC3E}">
        <p14:creationId xmlns:p14="http://schemas.microsoft.com/office/powerpoint/2010/main" val="2454390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a:t>
            </a:fld>
            <a:endParaRPr lang="en-US"/>
          </a:p>
        </p:txBody>
      </p:sp>
    </p:spTree>
    <p:extLst>
      <p:ext uri="{BB962C8B-B14F-4D97-AF65-F5344CB8AC3E}">
        <p14:creationId xmlns:p14="http://schemas.microsoft.com/office/powerpoint/2010/main" val="14162951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50</a:t>
            </a:fld>
            <a:endParaRPr lang="en-US"/>
          </a:p>
        </p:txBody>
      </p:sp>
    </p:spTree>
    <p:extLst>
      <p:ext uri="{BB962C8B-B14F-4D97-AF65-F5344CB8AC3E}">
        <p14:creationId xmlns:p14="http://schemas.microsoft.com/office/powerpoint/2010/main" val="367712478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51</a:t>
            </a:fld>
            <a:endParaRPr lang="en-US"/>
          </a:p>
        </p:txBody>
      </p:sp>
    </p:spTree>
    <p:extLst>
      <p:ext uri="{BB962C8B-B14F-4D97-AF65-F5344CB8AC3E}">
        <p14:creationId xmlns:p14="http://schemas.microsoft.com/office/powerpoint/2010/main" val="22613402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52</a:t>
            </a:fld>
            <a:endParaRPr lang="en-US"/>
          </a:p>
        </p:txBody>
      </p:sp>
    </p:spTree>
    <p:extLst>
      <p:ext uri="{BB962C8B-B14F-4D97-AF65-F5344CB8AC3E}">
        <p14:creationId xmlns:p14="http://schemas.microsoft.com/office/powerpoint/2010/main" val="38587683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53</a:t>
            </a:fld>
            <a:endParaRPr lang="en-US"/>
          </a:p>
        </p:txBody>
      </p:sp>
    </p:spTree>
    <p:extLst>
      <p:ext uri="{BB962C8B-B14F-4D97-AF65-F5344CB8AC3E}">
        <p14:creationId xmlns:p14="http://schemas.microsoft.com/office/powerpoint/2010/main" val="10370474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54</a:t>
            </a:fld>
            <a:endParaRPr lang="en-US"/>
          </a:p>
        </p:txBody>
      </p:sp>
    </p:spTree>
    <p:extLst>
      <p:ext uri="{BB962C8B-B14F-4D97-AF65-F5344CB8AC3E}">
        <p14:creationId xmlns:p14="http://schemas.microsoft.com/office/powerpoint/2010/main" val="353136050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55</a:t>
            </a:fld>
            <a:endParaRPr lang="en-US"/>
          </a:p>
        </p:txBody>
      </p:sp>
    </p:spTree>
    <p:extLst>
      <p:ext uri="{BB962C8B-B14F-4D97-AF65-F5344CB8AC3E}">
        <p14:creationId xmlns:p14="http://schemas.microsoft.com/office/powerpoint/2010/main" val="18668640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56</a:t>
            </a:fld>
            <a:endParaRPr lang="en-US"/>
          </a:p>
        </p:txBody>
      </p:sp>
    </p:spTree>
    <p:extLst>
      <p:ext uri="{BB962C8B-B14F-4D97-AF65-F5344CB8AC3E}">
        <p14:creationId xmlns:p14="http://schemas.microsoft.com/office/powerpoint/2010/main" val="10257325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57</a:t>
            </a:fld>
            <a:endParaRPr lang="en-US"/>
          </a:p>
        </p:txBody>
      </p:sp>
    </p:spTree>
    <p:extLst>
      <p:ext uri="{BB962C8B-B14F-4D97-AF65-F5344CB8AC3E}">
        <p14:creationId xmlns:p14="http://schemas.microsoft.com/office/powerpoint/2010/main" val="17731672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58</a:t>
            </a:fld>
            <a:endParaRPr lang="en-US"/>
          </a:p>
        </p:txBody>
      </p:sp>
    </p:spTree>
    <p:extLst>
      <p:ext uri="{BB962C8B-B14F-4D97-AF65-F5344CB8AC3E}">
        <p14:creationId xmlns:p14="http://schemas.microsoft.com/office/powerpoint/2010/main" val="162209242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59</a:t>
            </a:fld>
            <a:endParaRPr lang="en-US"/>
          </a:p>
        </p:txBody>
      </p:sp>
    </p:spTree>
    <p:extLst>
      <p:ext uri="{BB962C8B-B14F-4D97-AF65-F5344CB8AC3E}">
        <p14:creationId xmlns:p14="http://schemas.microsoft.com/office/powerpoint/2010/main" val="94714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a:t>
            </a:fld>
            <a:endParaRPr lang="en-US"/>
          </a:p>
        </p:txBody>
      </p:sp>
    </p:spTree>
    <p:extLst>
      <p:ext uri="{BB962C8B-B14F-4D97-AF65-F5344CB8AC3E}">
        <p14:creationId xmlns:p14="http://schemas.microsoft.com/office/powerpoint/2010/main" val="372440491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60</a:t>
            </a:fld>
            <a:endParaRPr lang="en-US"/>
          </a:p>
        </p:txBody>
      </p:sp>
    </p:spTree>
    <p:extLst>
      <p:ext uri="{BB962C8B-B14F-4D97-AF65-F5344CB8AC3E}">
        <p14:creationId xmlns:p14="http://schemas.microsoft.com/office/powerpoint/2010/main" val="6914895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61</a:t>
            </a:fld>
            <a:endParaRPr lang="en-US"/>
          </a:p>
        </p:txBody>
      </p:sp>
    </p:spTree>
    <p:extLst>
      <p:ext uri="{BB962C8B-B14F-4D97-AF65-F5344CB8AC3E}">
        <p14:creationId xmlns:p14="http://schemas.microsoft.com/office/powerpoint/2010/main" val="159576342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62</a:t>
            </a:fld>
            <a:endParaRPr lang="en-US"/>
          </a:p>
        </p:txBody>
      </p:sp>
    </p:spTree>
    <p:extLst>
      <p:ext uri="{BB962C8B-B14F-4D97-AF65-F5344CB8AC3E}">
        <p14:creationId xmlns:p14="http://schemas.microsoft.com/office/powerpoint/2010/main" val="11744815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63</a:t>
            </a:fld>
            <a:endParaRPr lang="en-US"/>
          </a:p>
        </p:txBody>
      </p:sp>
    </p:spTree>
    <p:extLst>
      <p:ext uri="{BB962C8B-B14F-4D97-AF65-F5344CB8AC3E}">
        <p14:creationId xmlns:p14="http://schemas.microsoft.com/office/powerpoint/2010/main" val="255367502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64</a:t>
            </a:fld>
            <a:endParaRPr lang="en-US"/>
          </a:p>
        </p:txBody>
      </p:sp>
    </p:spTree>
    <p:extLst>
      <p:ext uri="{BB962C8B-B14F-4D97-AF65-F5344CB8AC3E}">
        <p14:creationId xmlns:p14="http://schemas.microsoft.com/office/powerpoint/2010/main" val="258391492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65</a:t>
            </a:fld>
            <a:endParaRPr lang="en-US"/>
          </a:p>
        </p:txBody>
      </p:sp>
    </p:spTree>
    <p:extLst>
      <p:ext uri="{BB962C8B-B14F-4D97-AF65-F5344CB8AC3E}">
        <p14:creationId xmlns:p14="http://schemas.microsoft.com/office/powerpoint/2010/main" val="37952901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66</a:t>
            </a:fld>
            <a:endParaRPr lang="en-US"/>
          </a:p>
        </p:txBody>
      </p:sp>
    </p:spTree>
    <p:extLst>
      <p:ext uri="{BB962C8B-B14F-4D97-AF65-F5344CB8AC3E}">
        <p14:creationId xmlns:p14="http://schemas.microsoft.com/office/powerpoint/2010/main" val="34383429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67</a:t>
            </a:fld>
            <a:endParaRPr lang="en-US"/>
          </a:p>
        </p:txBody>
      </p:sp>
    </p:spTree>
    <p:extLst>
      <p:ext uri="{BB962C8B-B14F-4D97-AF65-F5344CB8AC3E}">
        <p14:creationId xmlns:p14="http://schemas.microsoft.com/office/powerpoint/2010/main" val="28035983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68</a:t>
            </a:fld>
            <a:endParaRPr lang="en-US"/>
          </a:p>
        </p:txBody>
      </p:sp>
    </p:spTree>
    <p:extLst>
      <p:ext uri="{BB962C8B-B14F-4D97-AF65-F5344CB8AC3E}">
        <p14:creationId xmlns:p14="http://schemas.microsoft.com/office/powerpoint/2010/main" val="16971725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69</a:t>
            </a:fld>
            <a:endParaRPr lang="en-US"/>
          </a:p>
        </p:txBody>
      </p:sp>
    </p:spTree>
    <p:extLst>
      <p:ext uri="{BB962C8B-B14F-4D97-AF65-F5344CB8AC3E}">
        <p14:creationId xmlns:p14="http://schemas.microsoft.com/office/powerpoint/2010/main" val="4285432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a:t>
            </a:fld>
            <a:endParaRPr lang="en-US"/>
          </a:p>
        </p:txBody>
      </p:sp>
    </p:spTree>
    <p:extLst>
      <p:ext uri="{BB962C8B-B14F-4D97-AF65-F5344CB8AC3E}">
        <p14:creationId xmlns:p14="http://schemas.microsoft.com/office/powerpoint/2010/main" val="7775652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70</a:t>
            </a:fld>
            <a:endParaRPr lang="en-US"/>
          </a:p>
        </p:txBody>
      </p:sp>
    </p:spTree>
    <p:extLst>
      <p:ext uri="{BB962C8B-B14F-4D97-AF65-F5344CB8AC3E}">
        <p14:creationId xmlns:p14="http://schemas.microsoft.com/office/powerpoint/2010/main" val="20073358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71</a:t>
            </a:fld>
            <a:endParaRPr lang="en-US"/>
          </a:p>
        </p:txBody>
      </p:sp>
    </p:spTree>
    <p:extLst>
      <p:ext uri="{BB962C8B-B14F-4D97-AF65-F5344CB8AC3E}">
        <p14:creationId xmlns:p14="http://schemas.microsoft.com/office/powerpoint/2010/main" val="96897466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72</a:t>
            </a:fld>
            <a:endParaRPr lang="en-US"/>
          </a:p>
        </p:txBody>
      </p:sp>
    </p:spTree>
    <p:extLst>
      <p:ext uri="{BB962C8B-B14F-4D97-AF65-F5344CB8AC3E}">
        <p14:creationId xmlns:p14="http://schemas.microsoft.com/office/powerpoint/2010/main" val="40993449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73</a:t>
            </a:fld>
            <a:endParaRPr lang="en-US"/>
          </a:p>
        </p:txBody>
      </p:sp>
    </p:spTree>
    <p:extLst>
      <p:ext uri="{BB962C8B-B14F-4D97-AF65-F5344CB8AC3E}">
        <p14:creationId xmlns:p14="http://schemas.microsoft.com/office/powerpoint/2010/main" val="4630009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74</a:t>
            </a:fld>
            <a:endParaRPr lang="en-US"/>
          </a:p>
        </p:txBody>
      </p:sp>
    </p:spTree>
    <p:extLst>
      <p:ext uri="{BB962C8B-B14F-4D97-AF65-F5344CB8AC3E}">
        <p14:creationId xmlns:p14="http://schemas.microsoft.com/office/powerpoint/2010/main" val="14492124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75</a:t>
            </a:fld>
            <a:endParaRPr lang="en-US"/>
          </a:p>
        </p:txBody>
      </p:sp>
    </p:spTree>
    <p:extLst>
      <p:ext uri="{BB962C8B-B14F-4D97-AF65-F5344CB8AC3E}">
        <p14:creationId xmlns:p14="http://schemas.microsoft.com/office/powerpoint/2010/main" val="14573964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76</a:t>
            </a:fld>
            <a:endParaRPr lang="en-US"/>
          </a:p>
        </p:txBody>
      </p:sp>
    </p:spTree>
    <p:extLst>
      <p:ext uri="{BB962C8B-B14F-4D97-AF65-F5344CB8AC3E}">
        <p14:creationId xmlns:p14="http://schemas.microsoft.com/office/powerpoint/2010/main" val="20424534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77</a:t>
            </a:fld>
            <a:endParaRPr lang="en-US"/>
          </a:p>
        </p:txBody>
      </p:sp>
    </p:spTree>
    <p:extLst>
      <p:ext uri="{BB962C8B-B14F-4D97-AF65-F5344CB8AC3E}">
        <p14:creationId xmlns:p14="http://schemas.microsoft.com/office/powerpoint/2010/main" val="33746424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78</a:t>
            </a:fld>
            <a:endParaRPr lang="en-US"/>
          </a:p>
        </p:txBody>
      </p:sp>
    </p:spTree>
    <p:extLst>
      <p:ext uri="{BB962C8B-B14F-4D97-AF65-F5344CB8AC3E}">
        <p14:creationId xmlns:p14="http://schemas.microsoft.com/office/powerpoint/2010/main" val="12143447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79</a:t>
            </a:fld>
            <a:endParaRPr lang="en-US"/>
          </a:p>
        </p:txBody>
      </p:sp>
    </p:spTree>
    <p:extLst>
      <p:ext uri="{BB962C8B-B14F-4D97-AF65-F5344CB8AC3E}">
        <p14:creationId xmlns:p14="http://schemas.microsoft.com/office/powerpoint/2010/main" val="1842288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a:t>
            </a:fld>
            <a:endParaRPr lang="en-US"/>
          </a:p>
        </p:txBody>
      </p:sp>
    </p:spTree>
    <p:extLst>
      <p:ext uri="{BB962C8B-B14F-4D97-AF65-F5344CB8AC3E}">
        <p14:creationId xmlns:p14="http://schemas.microsoft.com/office/powerpoint/2010/main" val="174921485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80</a:t>
            </a:fld>
            <a:endParaRPr lang="en-US"/>
          </a:p>
        </p:txBody>
      </p:sp>
    </p:spTree>
    <p:extLst>
      <p:ext uri="{BB962C8B-B14F-4D97-AF65-F5344CB8AC3E}">
        <p14:creationId xmlns:p14="http://schemas.microsoft.com/office/powerpoint/2010/main" val="326331450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81</a:t>
            </a:fld>
            <a:endParaRPr lang="en-US"/>
          </a:p>
        </p:txBody>
      </p:sp>
    </p:spTree>
    <p:extLst>
      <p:ext uri="{BB962C8B-B14F-4D97-AF65-F5344CB8AC3E}">
        <p14:creationId xmlns:p14="http://schemas.microsoft.com/office/powerpoint/2010/main" val="41446438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82</a:t>
            </a:fld>
            <a:endParaRPr lang="en-US"/>
          </a:p>
        </p:txBody>
      </p:sp>
    </p:spTree>
    <p:extLst>
      <p:ext uri="{BB962C8B-B14F-4D97-AF65-F5344CB8AC3E}">
        <p14:creationId xmlns:p14="http://schemas.microsoft.com/office/powerpoint/2010/main" val="307676892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83</a:t>
            </a:fld>
            <a:endParaRPr lang="en-US"/>
          </a:p>
        </p:txBody>
      </p:sp>
    </p:spTree>
    <p:extLst>
      <p:ext uri="{BB962C8B-B14F-4D97-AF65-F5344CB8AC3E}">
        <p14:creationId xmlns:p14="http://schemas.microsoft.com/office/powerpoint/2010/main" val="329723790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84</a:t>
            </a:fld>
            <a:endParaRPr lang="en-US"/>
          </a:p>
        </p:txBody>
      </p:sp>
    </p:spTree>
    <p:extLst>
      <p:ext uri="{BB962C8B-B14F-4D97-AF65-F5344CB8AC3E}">
        <p14:creationId xmlns:p14="http://schemas.microsoft.com/office/powerpoint/2010/main" val="33331445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85</a:t>
            </a:fld>
            <a:endParaRPr lang="en-US"/>
          </a:p>
        </p:txBody>
      </p:sp>
    </p:spTree>
    <p:extLst>
      <p:ext uri="{BB962C8B-B14F-4D97-AF65-F5344CB8AC3E}">
        <p14:creationId xmlns:p14="http://schemas.microsoft.com/office/powerpoint/2010/main" val="238361405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86</a:t>
            </a:fld>
            <a:endParaRPr lang="en-US"/>
          </a:p>
        </p:txBody>
      </p:sp>
    </p:spTree>
    <p:extLst>
      <p:ext uri="{BB962C8B-B14F-4D97-AF65-F5344CB8AC3E}">
        <p14:creationId xmlns:p14="http://schemas.microsoft.com/office/powerpoint/2010/main" val="106222380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87</a:t>
            </a:fld>
            <a:endParaRPr lang="en-US"/>
          </a:p>
        </p:txBody>
      </p:sp>
    </p:spTree>
    <p:extLst>
      <p:ext uri="{BB962C8B-B14F-4D97-AF65-F5344CB8AC3E}">
        <p14:creationId xmlns:p14="http://schemas.microsoft.com/office/powerpoint/2010/main" val="371271185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88</a:t>
            </a:fld>
            <a:endParaRPr lang="en-US"/>
          </a:p>
        </p:txBody>
      </p:sp>
    </p:spTree>
    <p:extLst>
      <p:ext uri="{BB962C8B-B14F-4D97-AF65-F5344CB8AC3E}">
        <p14:creationId xmlns:p14="http://schemas.microsoft.com/office/powerpoint/2010/main" val="36182194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89</a:t>
            </a:fld>
            <a:endParaRPr lang="en-US"/>
          </a:p>
        </p:txBody>
      </p:sp>
    </p:spTree>
    <p:extLst>
      <p:ext uri="{BB962C8B-B14F-4D97-AF65-F5344CB8AC3E}">
        <p14:creationId xmlns:p14="http://schemas.microsoft.com/office/powerpoint/2010/main" val="3712313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a:t>
            </a:fld>
            <a:endParaRPr lang="en-US"/>
          </a:p>
        </p:txBody>
      </p:sp>
    </p:spTree>
    <p:extLst>
      <p:ext uri="{BB962C8B-B14F-4D97-AF65-F5344CB8AC3E}">
        <p14:creationId xmlns:p14="http://schemas.microsoft.com/office/powerpoint/2010/main" val="66137985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90</a:t>
            </a:fld>
            <a:endParaRPr lang="en-US"/>
          </a:p>
        </p:txBody>
      </p:sp>
    </p:spTree>
    <p:extLst>
      <p:ext uri="{BB962C8B-B14F-4D97-AF65-F5344CB8AC3E}">
        <p14:creationId xmlns:p14="http://schemas.microsoft.com/office/powerpoint/2010/main" val="379149810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91</a:t>
            </a:fld>
            <a:endParaRPr lang="en-US"/>
          </a:p>
        </p:txBody>
      </p:sp>
    </p:spTree>
    <p:extLst>
      <p:ext uri="{BB962C8B-B14F-4D97-AF65-F5344CB8AC3E}">
        <p14:creationId xmlns:p14="http://schemas.microsoft.com/office/powerpoint/2010/main" val="361908862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92</a:t>
            </a:fld>
            <a:endParaRPr lang="en-US"/>
          </a:p>
        </p:txBody>
      </p:sp>
    </p:spTree>
    <p:extLst>
      <p:ext uri="{BB962C8B-B14F-4D97-AF65-F5344CB8AC3E}">
        <p14:creationId xmlns:p14="http://schemas.microsoft.com/office/powerpoint/2010/main" val="408705663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93</a:t>
            </a:fld>
            <a:endParaRPr lang="en-US"/>
          </a:p>
        </p:txBody>
      </p:sp>
    </p:spTree>
    <p:extLst>
      <p:ext uri="{BB962C8B-B14F-4D97-AF65-F5344CB8AC3E}">
        <p14:creationId xmlns:p14="http://schemas.microsoft.com/office/powerpoint/2010/main" val="32757234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94</a:t>
            </a:fld>
            <a:endParaRPr lang="en-US"/>
          </a:p>
        </p:txBody>
      </p:sp>
    </p:spTree>
    <p:extLst>
      <p:ext uri="{BB962C8B-B14F-4D97-AF65-F5344CB8AC3E}">
        <p14:creationId xmlns:p14="http://schemas.microsoft.com/office/powerpoint/2010/main" val="24851893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95</a:t>
            </a:fld>
            <a:endParaRPr lang="en-US"/>
          </a:p>
        </p:txBody>
      </p:sp>
    </p:spTree>
    <p:extLst>
      <p:ext uri="{BB962C8B-B14F-4D97-AF65-F5344CB8AC3E}">
        <p14:creationId xmlns:p14="http://schemas.microsoft.com/office/powerpoint/2010/main" val="28833581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96</a:t>
            </a:fld>
            <a:endParaRPr lang="en-US"/>
          </a:p>
        </p:txBody>
      </p:sp>
    </p:spTree>
    <p:extLst>
      <p:ext uri="{BB962C8B-B14F-4D97-AF65-F5344CB8AC3E}">
        <p14:creationId xmlns:p14="http://schemas.microsoft.com/office/powerpoint/2010/main" val="238531922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97</a:t>
            </a:fld>
            <a:endParaRPr lang="en-US"/>
          </a:p>
        </p:txBody>
      </p:sp>
    </p:spTree>
    <p:extLst>
      <p:ext uri="{BB962C8B-B14F-4D97-AF65-F5344CB8AC3E}">
        <p14:creationId xmlns:p14="http://schemas.microsoft.com/office/powerpoint/2010/main" val="236012526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98</a:t>
            </a:fld>
            <a:endParaRPr lang="en-US"/>
          </a:p>
        </p:txBody>
      </p:sp>
    </p:spTree>
    <p:extLst>
      <p:ext uri="{BB962C8B-B14F-4D97-AF65-F5344CB8AC3E}">
        <p14:creationId xmlns:p14="http://schemas.microsoft.com/office/powerpoint/2010/main" val="3962968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Section breaker slide with customer logo</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34, Bold</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18, normal</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Used for a section heading. You may add a sub heading not exceeding one line also here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Section heading – Arial Headings, bold, 34 font size, should not exceed beyond 1 line</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Sub Head – Arial Headings, normal, 18 font size, should not exceed beyond 1 line</a:t>
            </a:r>
          </a:p>
        </p:txBody>
      </p:sp>
      <p:sp>
        <p:nvSpPr>
          <p:cNvPr id="4" name="Slide Number Placeholder 3"/>
          <p:cNvSpPr>
            <a:spLocks noGrp="1"/>
          </p:cNvSpPr>
          <p:nvPr>
            <p:ph type="sldNum" sz="quarter" idx="10"/>
          </p:nvPr>
        </p:nvSpPr>
        <p:spPr/>
        <p:txBody>
          <a:bodyPr/>
          <a:lstStyle/>
          <a:p>
            <a:fld id="{DBDA5EBE-E194-4A8A-BBBE-6B90DE9885F5}" type="slidenum">
              <a:rPr lang="en-US" smtClean="0"/>
              <a:t>99</a:t>
            </a:fld>
            <a:endParaRPr lang="en-US"/>
          </a:p>
        </p:txBody>
      </p:sp>
    </p:spTree>
    <p:extLst>
      <p:ext uri="{BB962C8B-B14F-4D97-AF65-F5344CB8AC3E}">
        <p14:creationId xmlns:p14="http://schemas.microsoft.com/office/powerpoint/2010/main" val="511436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0529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633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4508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47710" y="1480456"/>
            <a:ext cx="4114800" cy="1554480"/>
          </a:xfrm>
          <a:noFill/>
        </p:spPr>
        <p:txBody>
          <a:bodyPr wrap="square" rtlCol="0" anchor="ctr">
            <a:noAutofit/>
          </a:bodyPr>
          <a:lstStyle>
            <a:lvl1pPr marL="0" algn="l">
              <a:defRPr lang="en-US" sz="3400" dirty="0">
                <a:solidFill>
                  <a:schemeClr val="accent2"/>
                </a:solidFill>
                <a:latin typeface="+mj-lt"/>
                <a:ea typeface="+mn-ea"/>
                <a:cs typeface="Arial"/>
              </a:defRPr>
            </a:lvl1pPr>
          </a:lstStyle>
          <a:p>
            <a:pPr marL="0" lvl="0" algn="l"/>
            <a:r>
              <a:rPr lang="en-US" dirty="0" smtClean="0"/>
              <a:t>Insert Title</a:t>
            </a:r>
            <a:br>
              <a:rPr lang="en-US" dirty="0" smtClean="0"/>
            </a:br>
            <a:r>
              <a:rPr lang="en-US" dirty="0" smtClean="0"/>
              <a:t>Here</a:t>
            </a:r>
            <a:endParaRPr lang="en-US" dirty="0"/>
          </a:p>
        </p:txBody>
      </p:sp>
      <p:sp>
        <p:nvSpPr>
          <p:cNvPr id="3" name="Subtitle 2"/>
          <p:cNvSpPr>
            <a:spLocks noGrp="1"/>
          </p:cNvSpPr>
          <p:nvPr>
            <p:ph type="subTitle" idx="1" hasCustomPrompt="1"/>
          </p:nvPr>
        </p:nvSpPr>
        <p:spPr>
          <a:xfrm>
            <a:off x="4547710" y="3318659"/>
            <a:ext cx="4114800" cy="320040"/>
          </a:xfrm>
          <a:noFill/>
        </p:spPr>
        <p:txBody>
          <a:bodyPr wrap="square" rtlCol="0" anchor="ctr">
            <a:no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lang="en-US" sz="1800" dirty="0">
                <a:solidFill>
                  <a:schemeClr val="accent2"/>
                </a:solidFill>
                <a:latin typeface="+mj-lt"/>
                <a:cs typeface="Arial"/>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smtClean="0"/>
              <a:t>Your Name</a:t>
            </a:r>
          </a:p>
        </p:txBody>
      </p:sp>
      <p:sp>
        <p:nvSpPr>
          <p:cNvPr id="17" name="Text Placeholder 16"/>
          <p:cNvSpPr>
            <a:spLocks noGrp="1"/>
          </p:cNvSpPr>
          <p:nvPr>
            <p:ph type="body" sz="quarter" idx="10" hasCustomPrompt="1"/>
          </p:nvPr>
        </p:nvSpPr>
        <p:spPr>
          <a:xfrm>
            <a:off x="4549775" y="3766911"/>
            <a:ext cx="4114800" cy="320040"/>
          </a:xfrm>
        </p:spPr>
        <p:txBody>
          <a:bodyPr anchor="ctr">
            <a:noAutofit/>
          </a:bodyPr>
          <a:lstStyle>
            <a:lvl1pPr>
              <a:buNone/>
              <a:defRPr kumimoji="0" lang="en-US" sz="1800" b="0" i="0" u="none" strike="noStrike" kern="1200" cap="none" spc="0" normalizeH="0" baseline="0" noProof="0" dirty="0" smtClean="0">
                <a:ln>
                  <a:noFill/>
                </a:ln>
                <a:solidFill>
                  <a:schemeClr val="accent2"/>
                </a:solidFill>
                <a:effectLst/>
                <a:uLnTx/>
                <a:uFillTx/>
                <a:latin typeface="+mj-lt"/>
                <a:ea typeface="+mn-ea"/>
                <a:cs typeface="Arial"/>
              </a:defRPr>
            </a:lvl1pPr>
          </a:lstStyle>
          <a:p>
            <a:pPr marL="0" marR="0" lvl="0" indent="0" algn="l" defTabSz="457200" rtl="0" eaLnBrk="1" fontAlgn="auto" latinLnBrk="0" hangingPunct="1">
              <a:lnSpc>
                <a:spcPct val="100000"/>
              </a:lnSpc>
              <a:spcBef>
                <a:spcPct val="20000"/>
              </a:spcBef>
              <a:spcAft>
                <a:spcPts val="0"/>
              </a:spcAft>
              <a:buClrTx/>
              <a:buSzTx/>
              <a:tabLst/>
              <a:defRPr/>
            </a:pPr>
            <a:r>
              <a:rPr lang="en-US" dirty="0" smtClean="0"/>
              <a:t>Designation</a:t>
            </a:r>
          </a:p>
        </p:txBody>
      </p:sp>
    </p:spTree>
    <p:extLst>
      <p:ext uri="{BB962C8B-B14F-4D97-AF65-F5344CB8AC3E}">
        <p14:creationId xmlns:p14="http://schemas.microsoft.com/office/powerpoint/2010/main" val="314851374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ection breaker slide with customer logo">
    <p:bg>
      <p:bgPr>
        <a:solidFill>
          <a:schemeClr val="bg1"/>
        </a:solidFill>
        <a:effectLst/>
      </p:bgPr>
    </p:bg>
    <p:spTree>
      <p:nvGrpSpPr>
        <p:cNvPr id="1" name=""/>
        <p:cNvGrpSpPr/>
        <p:nvPr/>
      </p:nvGrpSpPr>
      <p:grpSpPr>
        <a:xfrm>
          <a:off x="0" y="0"/>
          <a:ext cx="0" cy="0"/>
          <a:chOff x="0" y="0"/>
          <a:chExt cx="0" cy="0"/>
        </a:xfrm>
      </p:grpSpPr>
      <p:sp>
        <p:nvSpPr>
          <p:cNvPr id="11" name="Text Placeholder 12"/>
          <p:cNvSpPr>
            <a:spLocks noGrp="1"/>
          </p:cNvSpPr>
          <p:nvPr>
            <p:ph type="body" sz="quarter" idx="11" hasCustomPrompt="1"/>
          </p:nvPr>
        </p:nvSpPr>
        <p:spPr>
          <a:xfrm>
            <a:off x="674914" y="2667681"/>
            <a:ext cx="7794172" cy="663575"/>
          </a:xfrm>
        </p:spPr>
        <p:txBody>
          <a:bodyPr>
            <a:normAutofit/>
          </a:bodyPr>
          <a:lstStyle>
            <a:lvl1pPr algn="ctr">
              <a:buNone/>
              <a:defRPr lang="en-US" sz="3400" b="1" kern="1200" baseline="0" dirty="0" smtClean="0">
                <a:solidFill>
                  <a:schemeClr val="accent2"/>
                </a:solidFill>
                <a:latin typeface="+mj-lt"/>
                <a:ea typeface="+mn-ea"/>
                <a:cs typeface="Arial"/>
              </a:defRPr>
            </a:lvl1pPr>
          </a:lstStyle>
          <a:p>
            <a:pPr lvl="0"/>
            <a:r>
              <a:rPr lang="en-US" dirty="0" smtClean="0"/>
              <a:t>Section Name Here</a:t>
            </a:r>
          </a:p>
        </p:txBody>
      </p:sp>
      <p:sp>
        <p:nvSpPr>
          <p:cNvPr id="12" name="Text Placeholder 12"/>
          <p:cNvSpPr>
            <a:spLocks noGrp="1"/>
          </p:cNvSpPr>
          <p:nvPr>
            <p:ph type="body" sz="quarter" idx="12" hasCustomPrompt="1"/>
          </p:nvPr>
        </p:nvSpPr>
        <p:spPr>
          <a:xfrm>
            <a:off x="674914" y="3441565"/>
            <a:ext cx="7794172" cy="389182"/>
          </a:xfrm>
        </p:spPr>
        <p:txBody>
          <a:bodyPr>
            <a:normAutofit/>
          </a:bodyPr>
          <a:lstStyle>
            <a:lvl1pPr algn="ctr">
              <a:buNone/>
              <a:defRPr lang="en-US" sz="1800" b="0" kern="1200" dirty="0" smtClean="0">
                <a:solidFill>
                  <a:schemeClr val="accent2"/>
                </a:solidFill>
                <a:latin typeface="+mj-lt"/>
                <a:ea typeface="+mn-ea"/>
                <a:cs typeface="Arial"/>
              </a:defRPr>
            </a:lvl1pPr>
          </a:lstStyle>
          <a:p>
            <a:pPr lvl="0"/>
            <a:r>
              <a:rPr lang="en-US" dirty="0" smtClean="0"/>
              <a:t>Who what when where</a:t>
            </a:r>
          </a:p>
        </p:txBody>
      </p:sp>
      <p:sp>
        <p:nvSpPr>
          <p:cNvPr id="18" name="Picture Placeholder 9"/>
          <p:cNvSpPr>
            <a:spLocks noGrp="1"/>
          </p:cNvSpPr>
          <p:nvPr>
            <p:ph type="pic" sz="quarter" idx="10" hasCustomPrompt="1"/>
          </p:nvPr>
        </p:nvSpPr>
        <p:spPr>
          <a:xfrm>
            <a:off x="8012113" y="316140"/>
            <a:ext cx="903287" cy="848631"/>
          </a:xfrm>
        </p:spPr>
        <p:txBody>
          <a:bodyPr>
            <a:noAutofit/>
          </a:bodyPr>
          <a:lstStyle>
            <a:lvl1pPr marL="0" indent="0" algn="ctr">
              <a:buNone/>
              <a:defRPr sz="1100" baseline="0">
                <a:latin typeface="+mj-lt"/>
              </a:defRPr>
            </a:lvl1pPr>
          </a:lstStyle>
          <a:p>
            <a:r>
              <a:rPr lang="en-US" dirty="0" smtClean="0"/>
              <a:t>Click here to add Customer / Partner Logo</a:t>
            </a:r>
            <a:endParaRPr lang="en-IN" dirty="0"/>
          </a:p>
        </p:txBody>
      </p:sp>
    </p:spTree>
    <p:extLst>
      <p:ext uri="{BB962C8B-B14F-4D97-AF65-F5344CB8AC3E}">
        <p14:creationId xmlns:p14="http://schemas.microsoft.com/office/powerpoint/2010/main" val="26823904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DDF080-5E8C-48AD-84E5-6C08B304C14E}" type="datetimeFigureOut">
              <a:rPr lang="en-US" smtClean="0"/>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143766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600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440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282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4731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727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10/16/2016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258127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84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10/16/2016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6906831"/>
      </p:ext>
    </p:extLst>
  </p:cSld>
  <p:clrMap bg1="lt1" tx1="dk1" bg2="lt2" tx2="dk2" accent1="accent1" accent2="accent2" accent3="accent3" accent4="accent4" accent5="accent5" accent6="accent6" hlink="hlink" folHlink="folHlink"/>
  <p:sldLayoutIdLst>
    <p:sldLayoutId id="2147483962" r:id="rId1"/>
    <p:sldLayoutId id="2147483963" r:id="rId2"/>
    <p:sldLayoutId id="2147483964" r:id="rId3"/>
    <p:sldLayoutId id="2147483965" r:id="rId4"/>
    <p:sldLayoutId id="2147483966" r:id="rId5"/>
    <p:sldLayoutId id="2147483967" r:id="rId6"/>
    <p:sldLayoutId id="2147483968" r:id="rId7"/>
    <p:sldLayoutId id="2147483969" r:id="rId8"/>
    <p:sldLayoutId id="2147483970" r:id="rId9"/>
    <p:sldLayoutId id="2147483971" r:id="rId10"/>
    <p:sldLayoutId id="2147483972" r:id="rId11"/>
    <p:sldLayoutId id="2147483973" r:id="rId12"/>
    <p:sldLayoutId id="2147483974"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100.xm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01.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02.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104.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5.xm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106.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07.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108.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0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110.xml"/><Relationship Id="rId1" Type="http://schemas.openxmlformats.org/officeDocument/2006/relationships/slideLayout" Target="../slideLayouts/slideLayout13.xml"/></Relationships>
</file>

<file path=ppt/slides/_rels/slide11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11.xml"/><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112.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13.xml"/><Relationship Id="rId1" Type="http://schemas.openxmlformats.org/officeDocument/2006/relationships/slideLayout" Target="../slideLayouts/slideLayout13.xml"/></Relationships>
</file>

<file path=ppt/slides/_rels/slide11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notesSlide" Target="../notesSlides/notesSlide114.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15.xml"/><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116.xml"/><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17.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11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20.xml"/><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121.xml"/><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22.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23.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124.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25.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26.xml"/><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27.xml"/><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128.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2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30.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133.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34.xm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141.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notesSlide" Target="../notesSlides/notesSlide142.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143.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notesSlide" Target="../notesSlides/notesSlide144.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145.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46.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4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14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14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50.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150.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notesSlide" Target="../notesSlides/notesSlide151.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3" Type="http://schemas.openxmlformats.org/officeDocument/2006/relationships/image" Target="../media/image157.png"/><Relationship Id="rId2" Type="http://schemas.openxmlformats.org/officeDocument/2006/relationships/notesSlide" Target="../notesSlides/notesSlide152.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153.xml"/><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154.xml"/><Relationship Id="rId1" Type="http://schemas.openxmlformats.org/officeDocument/2006/relationships/slideLayout" Target="../slideLayouts/slideLayout13.xml"/></Relationships>
</file>

<file path=ppt/slides/_rels/slide155.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155.xml"/><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56.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3.xml"/><Relationship Id="rId1" Type="http://schemas.openxmlformats.org/officeDocument/2006/relationships/slideLayout" Target="../slideLayouts/slideLayout13.xml"/><Relationship Id="rId4" Type="http://schemas.openxmlformats.org/officeDocument/2006/relationships/image" Target="../media/image76.png"/></Relationships>
</file>

<file path=ppt/slides/_rels/slide7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83.xml"/><Relationship Id="rId1" Type="http://schemas.openxmlformats.org/officeDocument/2006/relationships/slideLayout" Target="../slideLayouts/slideLayout13.xml"/><Relationship Id="rId4" Type="http://schemas.openxmlformats.org/officeDocument/2006/relationships/image" Target="../media/image87.png"/></Relationships>
</file>

<file path=ppt/slides/_rels/slide8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8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8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86.xml"/><Relationship Id="rId1" Type="http://schemas.openxmlformats.org/officeDocument/2006/relationships/slideLayout" Target="../slideLayouts/slideLayout13.xml"/><Relationship Id="rId4" Type="http://schemas.openxmlformats.org/officeDocument/2006/relationships/image" Target="../media/image91.png"/></Relationships>
</file>

<file path=ppt/slides/_rels/slide8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88.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8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90.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91.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92.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93.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94.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95.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96.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97.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98.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5870" y="1693137"/>
            <a:ext cx="7648425" cy="1554480"/>
          </a:xfrm>
        </p:spPr>
        <p:txBody>
          <a:bodyPr/>
          <a:lstStyle/>
          <a:p>
            <a:r>
              <a:rPr lang="en-US" b="1" smtClean="0">
                <a:solidFill>
                  <a:srgbClr val="002060"/>
                </a:solidFill>
              </a:rPr>
              <a:t>Domain 3 – Security Engineering</a:t>
            </a:r>
            <a:endParaRPr lang="en-US" b="1" dirty="0">
              <a:solidFill>
                <a:srgbClr val="002060"/>
              </a:solidFill>
            </a:endParaRPr>
          </a:p>
        </p:txBody>
      </p:sp>
    </p:spTree>
    <p:extLst>
      <p:ext uri="{BB962C8B-B14F-4D97-AF65-F5344CB8AC3E}">
        <p14:creationId xmlns:p14="http://schemas.microsoft.com/office/powerpoint/2010/main" val="24509737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903184" cy="369332"/>
          </a:xfrm>
          <a:prstGeom prst="rect">
            <a:avLst/>
          </a:prstGeom>
          <a:noFill/>
        </p:spPr>
        <p:txBody>
          <a:bodyPr wrap="none" rtlCol="0">
            <a:spAutoFit/>
          </a:bodyPr>
          <a:lstStyle/>
          <a:p>
            <a:r>
              <a:rPr lang="en-US" b="1" smtClean="0">
                <a:solidFill>
                  <a:srgbClr val="002060"/>
                </a:solidFill>
              </a:rPr>
              <a:t>ISO/IEC 27001:2013 Security Standards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95532" y="1515793"/>
            <a:ext cx="7924800" cy="3657600"/>
          </a:xfrm>
          <a:prstGeom prst="rect">
            <a:avLst/>
          </a:prstGeom>
        </p:spPr>
      </p:pic>
    </p:spTree>
    <p:extLst>
      <p:ext uri="{BB962C8B-B14F-4D97-AF65-F5344CB8AC3E}">
        <p14:creationId xmlns:p14="http://schemas.microsoft.com/office/powerpoint/2010/main" val="153207401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4483" y="1622767"/>
            <a:ext cx="7543800" cy="3162300"/>
          </a:xfrm>
          <a:prstGeom prst="rect">
            <a:avLst/>
          </a:prstGeom>
        </p:spPr>
      </p:pic>
      <p:sp>
        <p:nvSpPr>
          <p:cNvPr id="5" name="TextBox 4"/>
          <p:cNvSpPr txBox="1"/>
          <p:nvPr/>
        </p:nvSpPr>
        <p:spPr>
          <a:xfrm>
            <a:off x="704483" y="288758"/>
            <a:ext cx="1544462" cy="369332"/>
          </a:xfrm>
          <a:prstGeom prst="rect">
            <a:avLst/>
          </a:prstGeom>
          <a:noFill/>
        </p:spPr>
        <p:txBody>
          <a:bodyPr wrap="none" rtlCol="0">
            <a:spAutoFit/>
          </a:bodyPr>
          <a:lstStyle/>
          <a:p>
            <a:r>
              <a:rPr lang="en-US" b="1" smtClean="0">
                <a:solidFill>
                  <a:srgbClr val="002060"/>
                </a:solidFill>
              </a:rPr>
              <a:t>Power Supply</a:t>
            </a:r>
            <a:endParaRPr lang="en-US" b="1">
              <a:solidFill>
                <a:srgbClr val="002060"/>
              </a:solidFill>
            </a:endParaRPr>
          </a:p>
        </p:txBody>
      </p:sp>
    </p:spTree>
    <p:extLst>
      <p:ext uri="{BB962C8B-B14F-4D97-AF65-F5344CB8AC3E}">
        <p14:creationId xmlns:p14="http://schemas.microsoft.com/office/powerpoint/2010/main" val="62496955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713080" cy="369332"/>
          </a:xfrm>
          <a:prstGeom prst="rect">
            <a:avLst/>
          </a:prstGeom>
          <a:noFill/>
        </p:spPr>
        <p:txBody>
          <a:bodyPr wrap="none" rtlCol="0">
            <a:spAutoFit/>
          </a:bodyPr>
          <a:lstStyle/>
          <a:p>
            <a:r>
              <a:rPr lang="en-US" b="1" smtClean="0">
                <a:solidFill>
                  <a:srgbClr val="002060"/>
                </a:solidFill>
              </a:rPr>
              <a:t>HVAC</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71562" y="1686218"/>
            <a:ext cx="7000875" cy="2838450"/>
          </a:xfrm>
          <a:prstGeom prst="rect">
            <a:avLst/>
          </a:prstGeom>
        </p:spPr>
      </p:pic>
    </p:spTree>
    <p:extLst>
      <p:ext uri="{BB962C8B-B14F-4D97-AF65-F5344CB8AC3E}">
        <p14:creationId xmlns:p14="http://schemas.microsoft.com/office/powerpoint/2010/main" val="1411290363"/>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316894"/>
            <a:ext cx="2450158" cy="369332"/>
          </a:xfrm>
          <a:prstGeom prst="rect">
            <a:avLst/>
          </a:prstGeom>
          <a:noFill/>
        </p:spPr>
        <p:txBody>
          <a:bodyPr wrap="none" rtlCol="0">
            <a:spAutoFit/>
          </a:bodyPr>
          <a:lstStyle/>
          <a:p>
            <a:r>
              <a:rPr lang="en-US" b="1" smtClean="0">
                <a:solidFill>
                  <a:srgbClr val="002060"/>
                </a:solidFill>
              </a:rPr>
              <a:t>Training and Awareness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728861"/>
            <a:ext cx="7877175" cy="2781300"/>
          </a:xfrm>
          <a:prstGeom prst="rect">
            <a:avLst/>
          </a:prstGeom>
        </p:spPr>
      </p:pic>
    </p:spTree>
    <p:extLst>
      <p:ext uri="{BB962C8B-B14F-4D97-AF65-F5344CB8AC3E}">
        <p14:creationId xmlns:p14="http://schemas.microsoft.com/office/powerpoint/2010/main" val="93963593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662112" y="2500312"/>
            <a:ext cx="5819775" cy="1857375"/>
          </a:xfrm>
          <a:prstGeom prst="rect">
            <a:avLst/>
          </a:prstGeom>
        </p:spPr>
      </p:pic>
    </p:spTree>
    <p:extLst>
      <p:ext uri="{BB962C8B-B14F-4D97-AF65-F5344CB8AC3E}">
        <p14:creationId xmlns:p14="http://schemas.microsoft.com/office/powerpoint/2010/main" val="221851140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28637" y="2095500"/>
            <a:ext cx="8086725" cy="2667000"/>
          </a:xfrm>
          <a:prstGeom prst="rect">
            <a:avLst/>
          </a:prstGeom>
        </p:spPr>
      </p:pic>
    </p:spTree>
    <p:extLst>
      <p:ext uri="{BB962C8B-B14F-4D97-AF65-F5344CB8AC3E}">
        <p14:creationId xmlns:p14="http://schemas.microsoft.com/office/powerpoint/2010/main" val="2646459767"/>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5300" y="1466850"/>
            <a:ext cx="8153400" cy="3924300"/>
          </a:xfrm>
          <a:prstGeom prst="rect">
            <a:avLst/>
          </a:prstGeom>
        </p:spPr>
      </p:pic>
    </p:spTree>
    <p:extLst>
      <p:ext uri="{BB962C8B-B14F-4D97-AF65-F5344CB8AC3E}">
        <p14:creationId xmlns:p14="http://schemas.microsoft.com/office/powerpoint/2010/main" val="389640345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4350" y="2062162"/>
            <a:ext cx="8115300" cy="2733675"/>
          </a:xfrm>
          <a:prstGeom prst="rect">
            <a:avLst/>
          </a:prstGeom>
        </p:spPr>
      </p:pic>
    </p:spTree>
    <p:extLst>
      <p:ext uri="{BB962C8B-B14F-4D97-AF65-F5344CB8AC3E}">
        <p14:creationId xmlns:p14="http://schemas.microsoft.com/office/powerpoint/2010/main" val="247429151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3875" y="1495425"/>
            <a:ext cx="8096250" cy="3867150"/>
          </a:xfrm>
          <a:prstGeom prst="rect">
            <a:avLst/>
          </a:prstGeom>
        </p:spPr>
      </p:pic>
    </p:spTree>
    <p:extLst>
      <p:ext uri="{BB962C8B-B14F-4D97-AF65-F5344CB8AC3E}">
        <p14:creationId xmlns:p14="http://schemas.microsoft.com/office/powerpoint/2010/main" val="81686944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2450" y="1985962"/>
            <a:ext cx="8039100" cy="2886075"/>
          </a:xfrm>
          <a:prstGeom prst="rect">
            <a:avLst/>
          </a:prstGeom>
        </p:spPr>
      </p:pic>
    </p:spTree>
    <p:extLst>
      <p:ext uri="{BB962C8B-B14F-4D97-AF65-F5344CB8AC3E}">
        <p14:creationId xmlns:p14="http://schemas.microsoft.com/office/powerpoint/2010/main" val="423402620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8637" y="1485900"/>
            <a:ext cx="8086725" cy="3886200"/>
          </a:xfrm>
          <a:prstGeom prst="rect">
            <a:avLst/>
          </a:prstGeom>
        </p:spPr>
      </p:pic>
    </p:spTree>
    <p:extLst>
      <p:ext uri="{BB962C8B-B14F-4D97-AF65-F5344CB8AC3E}">
        <p14:creationId xmlns:p14="http://schemas.microsoft.com/office/powerpoint/2010/main" val="10313999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6956904" cy="369332"/>
          </a:xfrm>
          <a:prstGeom prst="rect">
            <a:avLst/>
          </a:prstGeom>
          <a:noFill/>
        </p:spPr>
        <p:txBody>
          <a:bodyPr wrap="none" rtlCol="0">
            <a:spAutoFit/>
          </a:bodyPr>
          <a:lstStyle/>
          <a:p>
            <a:r>
              <a:rPr lang="en-US" b="1" smtClean="0">
                <a:solidFill>
                  <a:srgbClr val="002060"/>
                </a:solidFill>
              </a:rPr>
              <a:t>ISO/IEC 27002 – code of practice for Information Security Management</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38162" y="1633537"/>
            <a:ext cx="8067675" cy="3590925"/>
          </a:xfrm>
          <a:prstGeom prst="rect">
            <a:avLst/>
          </a:prstGeom>
        </p:spPr>
      </p:pic>
    </p:spTree>
    <p:extLst>
      <p:ext uri="{BB962C8B-B14F-4D97-AF65-F5344CB8AC3E}">
        <p14:creationId xmlns:p14="http://schemas.microsoft.com/office/powerpoint/2010/main" val="394483478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2925" y="2143125"/>
            <a:ext cx="8058150" cy="2571750"/>
          </a:xfrm>
          <a:prstGeom prst="rect">
            <a:avLst/>
          </a:prstGeom>
        </p:spPr>
      </p:pic>
    </p:spTree>
    <p:extLst>
      <p:ext uri="{BB962C8B-B14F-4D97-AF65-F5344CB8AC3E}">
        <p14:creationId xmlns:p14="http://schemas.microsoft.com/office/powerpoint/2010/main" val="235144413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4350" y="1485900"/>
            <a:ext cx="8115300" cy="3886200"/>
          </a:xfrm>
          <a:prstGeom prst="rect">
            <a:avLst/>
          </a:prstGeom>
        </p:spPr>
      </p:pic>
    </p:spTree>
    <p:extLst>
      <p:ext uri="{BB962C8B-B14F-4D97-AF65-F5344CB8AC3E}">
        <p14:creationId xmlns:p14="http://schemas.microsoft.com/office/powerpoint/2010/main" val="2588565112"/>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9587" y="2124075"/>
            <a:ext cx="8124825" cy="2609850"/>
          </a:xfrm>
          <a:prstGeom prst="rect">
            <a:avLst/>
          </a:prstGeom>
        </p:spPr>
      </p:pic>
    </p:spTree>
    <p:extLst>
      <p:ext uri="{BB962C8B-B14F-4D97-AF65-F5344CB8AC3E}">
        <p14:creationId xmlns:p14="http://schemas.microsoft.com/office/powerpoint/2010/main" val="64998826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9112" y="1481137"/>
            <a:ext cx="8105775" cy="3895725"/>
          </a:xfrm>
          <a:prstGeom prst="rect">
            <a:avLst/>
          </a:prstGeom>
        </p:spPr>
      </p:pic>
    </p:spTree>
    <p:extLst>
      <p:ext uri="{BB962C8B-B14F-4D97-AF65-F5344CB8AC3E}">
        <p14:creationId xmlns:p14="http://schemas.microsoft.com/office/powerpoint/2010/main" val="347243174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9587" y="2019300"/>
            <a:ext cx="8124825" cy="2819400"/>
          </a:xfrm>
          <a:prstGeom prst="rect">
            <a:avLst/>
          </a:prstGeom>
        </p:spPr>
      </p:pic>
    </p:spTree>
    <p:extLst>
      <p:ext uri="{BB962C8B-B14F-4D97-AF65-F5344CB8AC3E}">
        <p14:creationId xmlns:p14="http://schemas.microsoft.com/office/powerpoint/2010/main" val="2941395189"/>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9112" y="1481137"/>
            <a:ext cx="8105775" cy="3895725"/>
          </a:xfrm>
          <a:prstGeom prst="rect">
            <a:avLst/>
          </a:prstGeom>
        </p:spPr>
      </p:pic>
    </p:spTree>
    <p:extLst>
      <p:ext uri="{BB962C8B-B14F-4D97-AF65-F5344CB8AC3E}">
        <p14:creationId xmlns:p14="http://schemas.microsoft.com/office/powerpoint/2010/main" val="175443647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8637" y="2157412"/>
            <a:ext cx="8086725" cy="2543175"/>
          </a:xfrm>
          <a:prstGeom prst="rect">
            <a:avLst/>
          </a:prstGeom>
        </p:spPr>
      </p:pic>
    </p:spTree>
    <p:extLst>
      <p:ext uri="{BB962C8B-B14F-4D97-AF65-F5344CB8AC3E}">
        <p14:creationId xmlns:p14="http://schemas.microsoft.com/office/powerpoint/2010/main" val="2507129108"/>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9112" y="1500187"/>
            <a:ext cx="8105775" cy="3857625"/>
          </a:xfrm>
          <a:prstGeom prst="rect">
            <a:avLst/>
          </a:prstGeom>
        </p:spPr>
      </p:pic>
    </p:spTree>
    <p:extLst>
      <p:ext uri="{BB962C8B-B14F-4D97-AF65-F5344CB8AC3E}">
        <p14:creationId xmlns:p14="http://schemas.microsoft.com/office/powerpoint/2010/main" val="70583219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4350" y="2138362"/>
            <a:ext cx="8115300" cy="2581275"/>
          </a:xfrm>
          <a:prstGeom prst="rect">
            <a:avLst/>
          </a:prstGeom>
        </p:spPr>
      </p:pic>
    </p:spTree>
    <p:extLst>
      <p:ext uri="{BB962C8B-B14F-4D97-AF65-F5344CB8AC3E}">
        <p14:creationId xmlns:p14="http://schemas.microsoft.com/office/powerpoint/2010/main" val="145058993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8637" y="1466850"/>
            <a:ext cx="8086725" cy="3924300"/>
          </a:xfrm>
          <a:prstGeom prst="rect">
            <a:avLst/>
          </a:prstGeom>
        </p:spPr>
      </p:pic>
    </p:spTree>
    <p:extLst>
      <p:ext uri="{BB962C8B-B14F-4D97-AF65-F5344CB8AC3E}">
        <p14:creationId xmlns:p14="http://schemas.microsoft.com/office/powerpoint/2010/main" val="464691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720343" cy="369332"/>
          </a:xfrm>
          <a:prstGeom prst="rect">
            <a:avLst/>
          </a:prstGeom>
          <a:noFill/>
        </p:spPr>
        <p:txBody>
          <a:bodyPr wrap="none" rtlCol="0">
            <a:spAutoFit/>
          </a:bodyPr>
          <a:lstStyle/>
          <a:p>
            <a:r>
              <a:rPr lang="en-US" b="1" smtClean="0">
                <a:solidFill>
                  <a:srgbClr val="002060"/>
                </a:solidFill>
              </a:rPr>
              <a:t>Security Models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76262" y="2099897"/>
            <a:ext cx="7991475" cy="2095500"/>
          </a:xfrm>
          <a:prstGeom prst="rect">
            <a:avLst/>
          </a:prstGeom>
        </p:spPr>
      </p:pic>
    </p:spTree>
    <p:extLst>
      <p:ext uri="{BB962C8B-B14F-4D97-AF65-F5344CB8AC3E}">
        <p14:creationId xmlns:p14="http://schemas.microsoft.com/office/powerpoint/2010/main" val="182466010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2925" y="2152650"/>
            <a:ext cx="8058150" cy="2552700"/>
          </a:xfrm>
          <a:prstGeom prst="rect">
            <a:avLst/>
          </a:prstGeom>
        </p:spPr>
      </p:pic>
    </p:spTree>
    <p:extLst>
      <p:ext uri="{BB962C8B-B14F-4D97-AF65-F5344CB8AC3E}">
        <p14:creationId xmlns:p14="http://schemas.microsoft.com/office/powerpoint/2010/main" val="104652795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9112" y="1490662"/>
            <a:ext cx="8105775" cy="3876675"/>
          </a:xfrm>
          <a:prstGeom prst="rect">
            <a:avLst/>
          </a:prstGeom>
        </p:spPr>
      </p:pic>
    </p:spTree>
    <p:extLst>
      <p:ext uri="{BB962C8B-B14F-4D97-AF65-F5344CB8AC3E}">
        <p14:creationId xmlns:p14="http://schemas.microsoft.com/office/powerpoint/2010/main" val="103632791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4825" y="2152650"/>
            <a:ext cx="8134350" cy="2552700"/>
          </a:xfrm>
          <a:prstGeom prst="rect">
            <a:avLst/>
          </a:prstGeom>
        </p:spPr>
      </p:pic>
    </p:spTree>
    <p:extLst>
      <p:ext uri="{BB962C8B-B14F-4D97-AF65-F5344CB8AC3E}">
        <p14:creationId xmlns:p14="http://schemas.microsoft.com/office/powerpoint/2010/main" val="324319523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7687" y="1481137"/>
            <a:ext cx="8048625" cy="3895725"/>
          </a:xfrm>
          <a:prstGeom prst="rect">
            <a:avLst/>
          </a:prstGeom>
        </p:spPr>
      </p:pic>
    </p:spTree>
    <p:extLst>
      <p:ext uri="{BB962C8B-B14F-4D97-AF65-F5344CB8AC3E}">
        <p14:creationId xmlns:p14="http://schemas.microsoft.com/office/powerpoint/2010/main" val="1959838479"/>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7687" y="2047875"/>
            <a:ext cx="8048625" cy="2762250"/>
          </a:xfrm>
          <a:prstGeom prst="rect">
            <a:avLst/>
          </a:prstGeom>
        </p:spPr>
      </p:pic>
    </p:spTree>
    <p:extLst>
      <p:ext uri="{BB962C8B-B14F-4D97-AF65-F5344CB8AC3E}">
        <p14:creationId xmlns:p14="http://schemas.microsoft.com/office/powerpoint/2010/main" val="423923277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8637" y="1504950"/>
            <a:ext cx="8086725" cy="3848100"/>
          </a:xfrm>
          <a:prstGeom prst="rect">
            <a:avLst/>
          </a:prstGeom>
        </p:spPr>
      </p:pic>
    </p:spTree>
    <p:extLst>
      <p:ext uri="{BB962C8B-B14F-4D97-AF65-F5344CB8AC3E}">
        <p14:creationId xmlns:p14="http://schemas.microsoft.com/office/powerpoint/2010/main" val="115556620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7687" y="2147887"/>
            <a:ext cx="8048625" cy="2562225"/>
          </a:xfrm>
          <a:prstGeom prst="rect">
            <a:avLst/>
          </a:prstGeom>
        </p:spPr>
      </p:pic>
    </p:spTree>
    <p:extLst>
      <p:ext uri="{BB962C8B-B14F-4D97-AF65-F5344CB8AC3E}">
        <p14:creationId xmlns:p14="http://schemas.microsoft.com/office/powerpoint/2010/main" val="27092223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4350" y="1490662"/>
            <a:ext cx="8115300" cy="3876675"/>
          </a:xfrm>
          <a:prstGeom prst="rect">
            <a:avLst/>
          </a:prstGeom>
        </p:spPr>
      </p:pic>
    </p:spTree>
    <p:extLst>
      <p:ext uri="{BB962C8B-B14F-4D97-AF65-F5344CB8AC3E}">
        <p14:creationId xmlns:p14="http://schemas.microsoft.com/office/powerpoint/2010/main" val="88202322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2147887"/>
            <a:ext cx="8077200" cy="2562225"/>
          </a:xfrm>
          <a:prstGeom prst="rect">
            <a:avLst/>
          </a:prstGeom>
        </p:spPr>
      </p:pic>
    </p:spTree>
    <p:extLst>
      <p:ext uri="{BB962C8B-B14F-4D97-AF65-F5344CB8AC3E}">
        <p14:creationId xmlns:p14="http://schemas.microsoft.com/office/powerpoint/2010/main" val="67883868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8637" y="1500187"/>
            <a:ext cx="8086725" cy="3857625"/>
          </a:xfrm>
          <a:prstGeom prst="rect">
            <a:avLst/>
          </a:prstGeom>
        </p:spPr>
      </p:pic>
    </p:spTree>
    <p:extLst>
      <p:ext uri="{BB962C8B-B14F-4D97-AF65-F5344CB8AC3E}">
        <p14:creationId xmlns:p14="http://schemas.microsoft.com/office/powerpoint/2010/main" val="6392509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232534" cy="369332"/>
          </a:xfrm>
          <a:prstGeom prst="rect">
            <a:avLst/>
          </a:prstGeom>
          <a:noFill/>
        </p:spPr>
        <p:txBody>
          <a:bodyPr wrap="none" rtlCol="0">
            <a:spAutoFit/>
          </a:bodyPr>
          <a:lstStyle/>
          <a:p>
            <a:r>
              <a:rPr lang="en-US" b="1" smtClean="0">
                <a:solidFill>
                  <a:srgbClr val="002060"/>
                </a:solidFill>
              </a:rPr>
              <a:t>State Machine Model</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76287" y="1590675"/>
            <a:ext cx="7591425" cy="3676650"/>
          </a:xfrm>
          <a:prstGeom prst="rect">
            <a:avLst/>
          </a:prstGeom>
        </p:spPr>
      </p:pic>
    </p:spTree>
    <p:extLst>
      <p:ext uri="{BB962C8B-B14F-4D97-AF65-F5344CB8AC3E}">
        <p14:creationId xmlns:p14="http://schemas.microsoft.com/office/powerpoint/2010/main" val="206647811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9112" y="2162175"/>
            <a:ext cx="8105775" cy="2533650"/>
          </a:xfrm>
          <a:prstGeom prst="rect">
            <a:avLst/>
          </a:prstGeom>
        </p:spPr>
      </p:pic>
    </p:spTree>
    <p:extLst>
      <p:ext uri="{BB962C8B-B14F-4D97-AF65-F5344CB8AC3E}">
        <p14:creationId xmlns:p14="http://schemas.microsoft.com/office/powerpoint/2010/main" val="402348311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9112" y="1495425"/>
            <a:ext cx="8105775" cy="3867150"/>
          </a:xfrm>
          <a:prstGeom prst="rect">
            <a:avLst/>
          </a:prstGeom>
        </p:spPr>
      </p:pic>
    </p:spTree>
    <p:extLst>
      <p:ext uri="{BB962C8B-B14F-4D97-AF65-F5344CB8AC3E}">
        <p14:creationId xmlns:p14="http://schemas.microsoft.com/office/powerpoint/2010/main" val="82554067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2162175"/>
            <a:ext cx="8077200" cy="2533650"/>
          </a:xfrm>
          <a:prstGeom prst="rect">
            <a:avLst/>
          </a:prstGeom>
        </p:spPr>
      </p:pic>
    </p:spTree>
    <p:extLst>
      <p:ext uri="{BB962C8B-B14F-4D97-AF65-F5344CB8AC3E}">
        <p14:creationId xmlns:p14="http://schemas.microsoft.com/office/powerpoint/2010/main" val="2969021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1471612"/>
            <a:ext cx="8077200" cy="3914775"/>
          </a:xfrm>
          <a:prstGeom prst="rect">
            <a:avLst/>
          </a:prstGeom>
        </p:spPr>
      </p:pic>
    </p:spTree>
    <p:extLst>
      <p:ext uri="{BB962C8B-B14F-4D97-AF65-F5344CB8AC3E}">
        <p14:creationId xmlns:p14="http://schemas.microsoft.com/office/powerpoint/2010/main" val="226198485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2128837"/>
            <a:ext cx="8077200" cy="2600325"/>
          </a:xfrm>
          <a:prstGeom prst="rect">
            <a:avLst/>
          </a:prstGeom>
        </p:spPr>
      </p:pic>
    </p:spTree>
    <p:extLst>
      <p:ext uri="{BB962C8B-B14F-4D97-AF65-F5344CB8AC3E}">
        <p14:creationId xmlns:p14="http://schemas.microsoft.com/office/powerpoint/2010/main" val="151895802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8162" y="1466850"/>
            <a:ext cx="8067675" cy="3924300"/>
          </a:xfrm>
          <a:prstGeom prst="rect">
            <a:avLst/>
          </a:prstGeom>
        </p:spPr>
      </p:pic>
    </p:spTree>
    <p:extLst>
      <p:ext uri="{BB962C8B-B14F-4D97-AF65-F5344CB8AC3E}">
        <p14:creationId xmlns:p14="http://schemas.microsoft.com/office/powerpoint/2010/main" val="232425375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2925" y="2162175"/>
            <a:ext cx="8058150" cy="2533650"/>
          </a:xfrm>
          <a:prstGeom prst="rect">
            <a:avLst/>
          </a:prstGeom>
        </p:spPr>
      </p:pic>
    </p:spTree>
    <p:extLst>
      <p:ext uri="{BB962C8B-B14F-4D97-AF65-F5344CB8AC3E}">
        <p14:creationId xmlns:p14="http://schemas.microsoft.com/office/powerpoint/2010/main" val="3154902303"/>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8162" y="1481137"/>
            <a:ext cx="8067675" cy="3895725"/>
          </a:xfrm>
          <a:prstGeom prst="rect">
            <a:avLst/>
          </a:prstGeom>
        </p:spPr>
      </p:pic>
    </p:spTree>
    <p:extLst>
      <p:ext uri="{BB962C8B-B14F-4D97-AF65-F5344CB8AC3E}">
        <p14:creationId xmlns:p14="http://schemas.microsoft.com/office/powerpoint/2010/main" val="223608169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2925" y="2152650"/>
            <a:ext cx="8058150" cy="2552700"/>
          </a:xfrm>
          <a:prstGeom prst="rect">
            <a:avLst/>
          </a:prstGeom>
        </p:spPr>
      </p:pic>
    </p:spTree>
    <p:extLst>
      <p:ext uri="{BB962C8B-B14F-4D97-AF65-F5344CB8AC3E}">
        <p14:creationId xmlns:p14="http://schemas.microsoft.com/office/powerpoint/2010/main" val="134742366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2925" y="1485900"/>
            <a:ext cx="8058150" cy="3886200"/>
          </a:xfrm>
          <a:prstGeom prst="rect">
            <a:avLst/>
          </a:prstGeom>
        </p:spPr>
      </p:pic>
    </p:spTree>
    <p:extLst>
      <p:ext uri="{BB962C8B-B14F-4D97-AF65-F5344CB8AC3E}">
        <p14:creationId xmlns:p14="http://schemas.microsoft.com/office/powerpoint/2010/main" val="41686791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603533" cy="369332"/>
          </a:xfrm>
          <a:prstGeom prst="rect">
            <a:avLst/>
          </a:prstGeom>
          <a:noFill/>
        </p:spPr>
        <p:txBody>
          <a:bodyPr wrap="none" rtlCol="0">
            <a:spAutoFit/>
          </a:bodyPr>
          <a:lstStyle/>
          <a:p>
            <a:r>
              <a:rPr lang="en-US" b="1" smtClean="0">
                <a:solidFill>
                  <a:srgbClr val="002060"/>
                </a:solidFill>
              </a:rPr>
              <a:t>Multilevel Lattice Models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685800" y="1852612"/>
            <a:ext cx="7772400" cy="3152775"/>
          </a:xfrm>
          <a:prstGeom prst="rect">
            <a:avLst/>
          </a:prstGeom>
        </p:spPr>
      </p:pic>
    </p:spTree>
    <p:extLst>
      <p:ext uri="{BB962C8B-B14F-4D97-AF65-F5344CB8AC3E}">
        <p14:creationId xmlns:p14="http://schemas.microsoft.com/office/powerpoint/2010/main" val="274231407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2925" y="2147887"/>
            <a:ext cx="8058150" cy="2562225"/>
          </a:xfrm>
          <a:prstGeom prst="rect">
            <a:avLst/>
          </a:prstGeom>
        </p:spPr>
      </p:pic>
    </p:spTree>
    <p:extLst>
      <p:ext uri="{BB962C8B-B14F-4D97-AF65-F5344CB8AC3E}">
        <p14:creationId xmlns:p14="http://schemas.microsoft.com/office/powerpoint/2010/main" val="2833423641"/>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1476375"/>
            <a:ext cx="8077200" cy="3905250"/>
          </a:xfrm>
          <a:prstGeom prst="rect">
            <a:avLst/>
          </a:prstGeom>
        </p:spPr>
      </p:pic>
    </p:spTree>
    <p:extLst>
      <p:ext uri="{BB962C8B-B14F-4D97-AF65-F5344CB8AC3E}">
        <p14:creationId xmlns:p14="http://schemas.microsoft.com/office/powerpoint/2010/main" val="286689309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52450" y="2090737"/>
            <a:ext cx="8039100" cy="2676525"/>
          </a:xfrm>
          <a:prstGeom prst="rect">
            <a:avLst/>
          </a:prstGeom>
        </p:spPr>
      </p:pic>
    </p:spTree>
    <p:extLst>
      <p:ext uri="{BB962C8B-B14F-4D97-AF65-F5344CB8AC3E}">
        <p14:creationId xmlns:p14="http://schemas.microsoft.com/office/powerpoint/2010/main" val="128140867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0062" y="1495425"/>
            <a:ext cx="8143875" cy="3867150"/>
          </a:xfrm>
          <a:prstGeom prst="rect">
            <a:avLst/>
          </a:prstGeom>
        </p:spPr>
      </p:pic>
    </p:spTree>
    <p:extLst>
      <p:ext uri="{BB962C8B-B14F-4D97-AF65-F5344CB8AC3E}">
        <p14:creationId xmlns:p14="http://schemas.microsoft.com/office/powerpoint/2010/main" val="216035917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47687" y="2119312"/>
            <a:ext cx="8048625" cy="2619375"/>
          </a:xfrm>
          <a:prstGeom prst="rect">
            <a:avLst/>
          </a:prstGeom>
        </p:spPr>
      </p:pic>
    </p:spTree>
    <p:extLst>
      <p:ext uri="{BB962C8B-B14F-4D97-AF65-F5344CB8AC3E}">
        <p14:creationId xmlns:p14="http://schemas.microsoft.com/office/powerpoint/2010/main" val="151072677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9587" y="1495425"/>
            <a:ext cx="8124825" cy="3867150"/>
          </a:xfrm>
          <a:prstGeom prst="rect">
            <a:avLst/>
          </a:prstGeom>
        </p:spPr>
      </p:pic>
    </p:spTree>
    <p:extLst>
      <p:ext uri="{BB962C8B-B14F-4D97-AF65-F5344CB8AC3E}">
        <p14:creationId xmlns:p14="http://schemas.microsoft.com/office/powerpoint/2010/main" val="1607883064"/>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8637" y="2147887"/>
            <a:ext cx="8086725" cy="2562225"/>
          </a:xfrm>
          <a:prstGeom prst="rect">
            <a:avLst/>
          </a:prstGeom>
        </p:spPr>
      </p:pic>
    </p:spTree>
    <p:extLst>
      <p:ext uri="{BB962C8B-B14F-4D97-AF65-F5344CB8AC3E}">
        <p14:creationId xmlns:p14="http://schemas.microsoft.com/office/powerpoint/2010/main" val="148924956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3875" y="1466850"/>
            <a:ext cx="8096250" cy="3924300"/>
          </a:xfrm>
          <a:prstGeom prst="rect">
            <a:avLst/>
          </a:prstGeom>
        </p:spPr>
      </p:pic>
    </p:spTree>
    <p:extLst>
      <p:ext uri="{BB962C8B-B14F-4D97-AF65-F5344CB8AC3E}">
        <p14:creationId xmlns:p14="http://schemas.microsoft.com/office/powerpoint/2010/main" val="286813069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2925" y="2124075"/>
            <a:ext cx="8058150" cy="2609850"/>
          </a:xfrm>
          <a:prstGeom prst="rect">
            <a:avLst/>
          </a:prstGeom>
        </p:spPr>
      </p:pic>
    </p:spTree>
    <p:extLst>
      <p:ext uri="{BB962C8B-B14F-4D97-AF65-F5344CB8AC3E}">
        <p14:creationId xmlns:p14="http://schemas.microsoft.com/office/powerpoint/2010/main" val="3407559819"/>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9112" y="1490662"/>
            <a:ext cx="8105775" cy="3876675"/>
          </a:xfrm>
          <a:prstGeom prst="rect">
            <a:avLst/>
          </a:prstGeom>
        </p:spPr>
      </p:pic>
    </p:spTree>
    <p:extLst>
      <p:ext uri="{BB962C8B-B14F-4D97-AF65-F5344CB8AC3E}">
        <p14:creationId xmlns:p14="http://schemas.microsoft.com/office/powerpoint/2010/main" val="42898980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101344" cy="369332"/>
          </a:xfrm>
          <a:prstGeom prst="rect">
            <a:avLst/>
          </a:prstGeom>
          <a:noFill/>
        </p:spPr>
        <p:txBody>
          <a:bodyPr wrap="none" rtlCol="0">
            <a:spAutoFit/>
          </a:bodyPr>
          <a:lstStyle/>
          <a:p>
            <a:r>
              <a:rPr lang="en-US" b="1" smtClean="0">
                <a:solidFill>
                  <a:srgbClr val="002060"/>
                </a:solidFill>
              </a:rPr>
              <a:t>Matrix based model</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476250" y="1595437"/>
            <a:ext cx="8191500" cy="3667125"/>
          </a:xfrm>
          <a:prstGeom prst="rect">
            <a:avLst/>
          </a:prstGeom>
        </p:spPr>
      </p:pic>
    </p:spTree>
    <p:extLst>
      <p:ext uri="{BB962C8B-B14F-4D97-AF65-F5344CB8AC3E}">
        <p14:creationId xmlns:p14="http://schemas.microsoft.com/office/powerpoint/2010/main" val="2081768440"/>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3875" y="2066925"/>
            <a:ext cx="8096250" cy="2724150"/>
          </a:xfrm>
          <a:prstGeom prst="rect">
            <a:avLst/>
          </a:prstGeom>
        </p:spPr>
      </p:pic>
    </p:spTree>
    <p:extLst>
      <p:ext uri="{BB962C8B-B14F-4D97-AF65-F5344CB8AC3E}">
        <p14:creationId xmlns:p14="http://schemas.microsoft.com/office/powerpoint/2010/main" val="1062384297"/>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23875" y="1495425"/>
            <a:ext cx="8096250" cy="3867150"/>
          </a:xfrm>
          <a:prstGeom prst="rect">
            <a:avLst/>
          </a:prstGeom>
        </p:spPr>
      </p:pic>
    </p:spTree>
    <p:extLst>
      <p:ext uri="{BB962C8B-B14F-4D97-AF65-F5344CB8AC3E}">
        <p14:creationId xmlns:p14="http://schemas.microsoft.com/office/powerpoint/2010/main" val="148121733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2925" y="2062162"/>
            <a:ext cx="8058150" cy="2733675"/>
          </a:xfrm>
          <a:prstGeom prst="rect">
            <a:avLst/>
          </a:prstGeom>
        </p:spPr>
      </p:pic>
    </p:spTree>
    <p:extLst>
      <p:ext uri="{BB962C8B-B14F-4D97-AF65-F5344CB8AC3E}">
        <p14:creationId xmlns:p14="http://schemas.microsoft.com/office/powerpoint/2010/main" val="3011999685"/>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9587" y="1490662"/>
            <a:ext cx="8124825" cy="3876675"/>
          </a:xfrm>
          <a:prstGeom prst="rect">
            <a:avLst/>
          </a:prstGeom>
        </p:spPr>
      </p:pic>
    </p:spTree>
    <p:extLst>
      <p:ext uri="{BB962C8B-B14F-4D97-AF65-F5344CB8AC3E}">
        <p14:creationId xmlns:p14="http://schemas.microsoft.com/office/powerpoint/2010/main" val="3289743886"/>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42925" y="2128837"/>
            <a:ext cx="8058150" cy="2600325"/>
          </a:xfrm>
          <a:prstGeom prst="rect">
            <a:avLst/>
          </a:prstGeom>
        </p:spPr>
      </p:pic>
    </p:spTree>
    <p:extLst>
      <p:ext uri="{BB962C8B-B14F-4D97-AF65-F5344CB8AC3E}">
        <p14:creationId xmlns:p14="http://schemas.microsoft.com/office/powerpoint/2010/main" val="36428224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14350" y="1476375"/>
            <a:ext cx="8115300" cy="3905250"/>
          </a:xfrm>
          <a:prstGeom prst="rect">
            <a:avLst/>
          </a:prstGeom>
        </p:spPr>
      </p:pic>
    </p:spTree>
    <p:extLst>
      <p:ext uri="{BB962C8B-B14F-4D97-AF65-F5344CB8AC3E}">
        <p14:creationId xmlns:p14="http://schemas.microsoft.com/office/powerpoint/2010/main" val="403312404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04483" y="288758"/>
            <a:ext cx="1097801" cy="369332"/>
          </a:xfrm>
          <a:prstGeom prst="rect">
            <a:avLst/>
          </a:prstGeom>
          <a:noFill/>
        </p:spPr>
        <p:txBody>
          <a:bodyPr wrap="none" rtlCol="0">
            <a:spAutoFit/>
          </a:bodyPr>
          <a:lstStyle/>
          <a:p>
            <a:r>
              <a:rPr lang="en-US" b="1" smtClean="0">
                <a:solidFill>
                  <a:srgbClr val="002060"/>
                </a:solidFill>
              </a:rPr>
              <a:t>Summary</a:t>
            </a:r>
            <a:endParaRPr lang="en-US" b="1">
              <a:solidFill>
                <a:srgbClr val="002060"/>
              </a:solidFill>
            </a:endParaRPr>
          </a:p>
        </p:txBody>
      </p:sp>
      <p:pic>
        <p:nvPicPr>
          <p:cNvPr id="4" name="Picture 3"/>
          <p:cNvPicPr>
            <a:picLocks noChangeAspect="1"/>
          </p:cNvPicPr>
          <p:nvPr/>
        </p:nvPicPr>
        <p:blipFill>
          <a:blip r:embed="rId3"/>
          <a:stretch>
            <a:fillRect/>
          </a:stretch>
        </p:blipFill>
        <p:spPr>
          <a:xfrm>
            <a:off x="476250" y="1552575"/>
            <a:ext cx="8191500" cy="3752850"/>
          </a:xfrm>
          <a:prstGeom prst="rect">
            <a:avLst/>
          </a:prstGeom>
        </p:spPr>
      </p:pic>
    </p:spTree>
    <p:extLst>
      <p:ext uri="{BB962C8B-B14F-4D97-AF65-F5344CB8AC3E}">
        <p14:creationId xmlns:p14="http://schemas.microsoft.com/office/powerpoint/2010/main" val="837731583"/>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2610" y="1852863"/>
            <a:ext cx="7224327" cy="2031325"/>
          </a:xfrm>
          <a:prstGeom prst="rect">
            <a:avLst/>
          </a:prstGeom>
          <a:noFill/>
        </p:spPr>
        <p:txBody>
          <a:bodyPr wrap="square" rtlCol="0">
            <a:spAutoFit/>
          </a:bodyPr>
          <a:lstStyle/>
          <a:p>
            <a:r>
              <a:rPr lang="en-US" b="1" smtClean="0">
                <a:solidFill>
                  <a:srgbClr val="002060"/>
                </a:solidFill>
              </a:rPr>
              <a:t>This concludes </a:t>
            </a:r>
            <a:r>
              <a:rPr lang="en-US" b="1">
                <a:solidFill>
                  <a:srgbClr val="002060"/>
                </a:solidFill>
              </a:rPr>
              <a:t>“Security Engineering”</a:t>
            </a:r>
            <a:endParaRPr lang="en-US" b="1" smtClean="0">
              <a:solidFill>
                <a:srgbClr val="002060"/>
              </a:solidFill>
            </a:endParaRPr>
          </a:p>
          <a:p>
            <a:endParaRPr lang="en-US" b="1">
              <a:solidFill>
                <a:srgbClr val="002060"/>
              </a:solidFill>
            </a:endParaRPr>
          </a:p>
          <a:p>
            <a:endParaRPr lang="en-US" b="1" smtClean="0">
              <a:solidFill>
                <a:srgbClr val="002060"/>
              </a:solidFill>
            </a:endParaRPr>
          </a:p>
          <a:p>
            <a:endParaRPr lang="en-US" b="1">
              <a:solidFill>
                <a:srgbClr val="002060"/>
              </a:solidFill>
            </a:endParaRPr>
          </a:p>
          <a:p>
            <a:endParaRPr lang="en-US" b="1" smtClean="0">
              <a:solidFill>
                <a:srgbClr val="002060"/>
              </a:solidFill>
            </a:endParaRPr>
          </a:p>
          <a:p>
            <a:endParaRPr lang="en-US" b="1">
              <a:solidFill>
                <a:srgbClr val="002060"/>
              </a:solidFill>
            </a:endParaRPr>
          </a:p>
          <a:p>
            <a:pPr algn="r"/>
            <a:r>
              <a:rPr lang="en-US" b="1" smtClean="0">
                <a:solidFill>
                  <a:srgbClr val="002060"/>
                </a:solidFill>
              </a:rPr>
              <a:t>The next domain is “Communications and Network Security”</a:t>
            </a:r>
            <a:endParaRPr lang="en-US" b="1">
              <a:solidFill>
                <a:srgbClr val="002060"/>
              </a:solidFill>
            </a:endParaRPr>
          </a:p>
        </p:txBody>
      </p:sp>
    </p:spTree>
    <p:extLst>
      <p:ext uri="{BB962C8B-B14F-4D97-AF65-F5344CB8AC3E}">
        <p14:creationId xmlns:p14="http://schemas.microsoft.com/office/powerpoint/2010/main" val="2499753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481449" cy="369332"/>
          </a:xfrm>
          <a:prstGeom prst="rect">
            <a:avLst/>
          </a:prstGeom>
          <a:noFill/>
        </p:spPr>
        <p:txBody>
          <a:bodyPr wrap="none" rtlCol="0">
            <a:spAutoFit/>
          </a:bodyPr>
          <a:lstStyle/>
          <a:p>
            <a:r>
              <a:rPr lang="en-US" b="1" smtClean="0">
                <a:solidFill>
                  <a:srgbClr val="002060"/>
                </a:solidFill>
              </a:rPr>
              <a:t>Non Interference Model</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09612" y="1966912"/>
            <a:ext cx="7724775" cy="2924175"/>
          </a:xfrm>
          <a:prstGeom prst="rect">
            <a:avLst/>
          </a:prstGeom>
        </p:spPr>
      </p:pic>
    </p:spTree>
    <p:extLst>
      <p:ext uri="{BB962C8B-B14F-4D97-AF65-F5344CB8AC3E}">
        <p14:creationId xmlns:p14="http://schemas.microsoft.com/office/powerpoint/2010/main" val="20187798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508187" cy="369332"/>
          </a:xfrm>
          <a:prstGeom prst="rect">
            <a:avLst/>
          </a:prstGeom>
          <a:noFill/>
        </p:spPr>
        <p:txBody>
          <a:bodyPr wrap="none" rtlCol="0">
            <a:spAutoFit/>
          </a:bodyPr>
          <a:lstStyle/>
          <a:p>
            <a:r>
              <a:rPr lang="en-US" b="1" smtClean="0">
                <a:solidFill>
                  <a:srgbClr val="002060"/>
                </a:solidFill>
              </a:rPr>
              <a:t>Information Flow Model</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490537" y="1481137"/>
            <a:ext cx="8162925" cy="3895725"/>
          </a:xfrm>
          <a:prstGeom prst="rect">
            <a:avLst/>
          </a:prstGeom>
        </p:spPr>
      </p:pic>
    </p:spTree>
    <p:extLst>
      <p:ext uri="{BB962C8B-B14F-4D97-AF65-F5344CB8AC3E}">
        <p14:creationId xmlns:p14="http://schemas.microsoft.com/office/powerpoint/2010/main" val="2721473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6346417" cy="369332"/>
          </a:xfrm>
          <a:prstGeom prst="rect">
            <a:avLst/>
          </a:prstGeom>
          <a:noFill/>
        </p:spPr>
        <p:txBody>
          <a:bodyPr wrap="none" rtlCol="0">
            <a:spAutoFit/>
          </a:bodyPr>
          <a:lstStyle/>
          <a:p>
            <a:r>
              <a:rPr lang="en-US" b="1" smtClean="0">
                <a:solidFill>
                  <a:srgbClr val="002060"/>
                </a:solidFill>
              </a:rPr>
              <a:t>Examples of security models: Bell LaPadula Confidentiality model</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666750" y="1547812"/>
            <a:ext cx="7810500" cy="3762375"/>
          </a:xfrm>
          <a:prstGeom prst="rect">
            <a:avLst/>
          </a:prstGeom>
        </p:spPr>
      </p:pic>
    </p:spTree>
    <p:extLst>
      <p:ext uri="{BB962C8B-B14F-4D97-AF65-F5344CB8AC3E}">
        <p14:creationId xmlns:p14="http://schemas.microsoft.com/office/powerpoint/2010/main" val="2986802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9587" y="1595437"/>
            <a:ext cx="8124825" cy="3667125"/>
          </a:xfrm>
          <a:prstGeom prst="rect">
            <a:avLst/>
          </a:prstGeom>
        </p:spPr>
      </p:pic>
      <p:sp>
        <p:nvSpPr>
          <p:cNvPr id="5" name="TextBox 4"/>
          <p:cNvSpPr txBox="1"/>
          <p:nvPr/>
        </p:nvSpPr>
        <p:spPr>
          <a:xfrm>
            <a:off x="704483" y="288758"/>
            <a:ext cx="4956293" cy="369332"/>
          </a:xfrm>
          <a:prstGeom prst="rect">
            <a:avLst/>
          </a:prstGeom>
          <a:noFill/>
        </p:spPr>
        <p:txBody>
          <a:bodyPr wrap="none" rtlCol="0">
            <a:spAutoFit/>
          </a:bodyPr>
          <a:lstStyle/>
          <a:p>
            <a:r>
              <a:rPr lang="en-US" b="1" smtClean="0">
                <a:solidFill>
                  <a:srgbClr val="002060"/>
                </a:solidFill>
              </a:rPr>
              <a:t>Examples of security models: Biba Integrity model</a:t>
            </a:r>
            <a:endParaRPr lang="en-US" b="1">
              <a:solidFill>
                <a:srgbClr val="002060"/>
              </a:solidFill>
            </a:endParaRPr>
          </a:p>
        </p:txBody>
      </p:sp>
    </p:spTree>
    <p:extLst>
      <p:ext uri="{BB962C8B-B14F-4D97-AF65-F5344CB8AC3E}">
        <p14:creationId xmlns:p14="http://schemas.microsoft.com/office/powerpoint/2010/main" val="40166261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184427" cy="369332"/>
          </a:xfrm>
          <a:prstGeom prst="rect">
            <a:avLst/>
          </a:prstGeom>
          <a:noFill/>
        </p:spPr>
        <p:txBody>
          <a:bodyPr wrap="none" rtlCol="0">
            <a:spAutoFit/>
          </a:bodyPr>
          <a:lstStyle/>
          <a:p>
            <a:r>
              <a:rPr lang="en-US" b="1" smtClean="0">
                <a:solidFill>
                  <a:srgbClr val="002060"/>
                </a:solidFill>
              </a:rPr>
              <a:t>Objectives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1175897" y="1079403"/>
            <a:ext cx="6848475" cy="4305300"/>
          </a:xfrm>
          <a:prstGeom prst="rect">
            <a:avLst/>
          </a:prstGeom>
        </p:spPr>
      </p:pic>
    </p:spTree>
    <p:extLst>
      <p:ext uri="{BB962C8B-B14F-4D97-AF65-F5344CB8AC3E}">
        <p14:creationId xmlns:p14="http://schemas.microsoft.com/office/powerpoint/2010/main" val="910573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4483" y="288758"/>
            <a:ext cx="5677645" cy="369332"/>
          </a:xfrm>
          <a:prstGeom prst="rect">
            <a:avLst/>
          </a:prstGeom>
          <a:noFill/>
        </p:spPr>
        <p:txBody>
          <a:bodyPr wrap="none" rtlCol="0">
            <a:spAutoFit/>
          </a:bodyPr>
          <a:lstStyle/>
          <a:p>
            <a:r>
              <a:rPr lang="en-US" b="1" smtClean="0">
                <a:solidFill>
                  <a:srgbClr val="002060"/>
                </a:solidFill>
              </a:rPr>
              <a:t>Examples of security models: Clark Wilson Integrity model</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09587" y="1695450"/>
            <a:ext cx="8124825" cy="3467100"/>
          </a:xfrm>
          <a:prstGeom prst="rect">
            <a:avLst/>
          </a:prstGeom>
        </p:spPr>
      </p:pic>
    </p:spTree>
    <p:extLst>
      <p:ext uri="{BB962C8B-B14F-4D97-AF65-F5344CB8AC3E}">
        <p14:creationId xmlns:p14="http://schemas.microsoft.com/office/powerpoint/2010/main" val="1175319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6165534" cy="369332"/>
          </a:xfrm>
          <a:prstGeom prst="rect">
            <a:avLst/>
          </a:prstGeom>
          <a:noFill/>
        </p:spPr>
        <p:txBody>
          <a:bodyPr wrap="none" rtlCol="0">
            <a:spAutoFit/>
          </a:bodyPr>
          <a:lstStyle/>
          <a:p>
            <a:r>
              <a:rPr lang="en-US" b="1" smtClean="0">
                <a:solidFill>
                  <a:srgbClr val="002060"/>
                </a:solidFill>
              </a:rPr>
              <a:t>Brewer Nash, Graham Denning, Harrison Ruzzo Ullman models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471487" y="1595437"/>
            <a:ext cx="8201025" cy="3667125"/>
          </a:xfrm>
          <a:prstGeom prst="rect">
            <a:avLst/>
          </a:prstGeom>
        </p:spPr>
      </p:pic>
    </p:spTree>
    <p:extLst>
      <p:ext uri="{BB962C8B-B14F-4D97-AF65-F5344CB8AC3E}">
        <p14:creationId xmlns:p14="http://schemas.microsoft.com/office/powerpoint/2010/main" val="3091067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941685" cy="369332"/>
          </a:xfrm>
          <a:prstGeom prst="rect">
            <a:avLst/>
          </a:prstGeom>
          <a:noFill/>
        </p:spPr>
        <p:txBody>
          <a:bodyPr wrap="none" rtlCol="0">
            <a:spAutoFit/>
          </a:bodyPr>
          <a:lstStyle/>
          <a:p>
            <a:r>
              <a:rPr lang="en-US" b="1" smtClean="0">
                <a:solidFill>
                  <a:srgbClr val="002060"/>
                </a:solidFill>
              </a:rPr>
              <a:t>Evaluation Criteria</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76262" y="1995487"/>
            <a:ext cx="7991475" cy="2867025"/>
          </a:xfrm>
          <a:prstGeom prst="rect">
            <a:avLst/>
          </a:prstGeom>
        </p:spPr>
      </p:pic>
    </p:spTree>
    <p:extLst>
      <p:ext uri="{BB962C8B-B14F-4D97-AF65-F5344CB8AC3E}">
        <p14:creationId xmlns:p14="http://schemas.microsoft.com/office/powerpoint/2010/main" val="1976527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754887" cy="369332"/>
          </a:xfrm>
          <a:prstGeom prst="rect">
            <a:avLst/>
          </a:prstGeom>
          <a:noFill/>
        </p:spPr>
        <p:txBody>
          <a:bodyPr wrap="none" rtlCol="0">
            <a:spAutoFit/>
          </a:bodyPr>
          <a:lstStyle/>
          <a:p>
            <a:r>
              <a:rPr lang="en-US" b="1" smtClean="0">
                <a:solidFill>
                  <a:srgbClr val="002060"/>
                </a:solidFill>
              </a:rPr>
              <a:t>TCSEC</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66750" y="1809750"/>
            <a:ext cx="7810500" cy="3238500"/>
          </a:xfrm>
          <a:prstGeom prst="rect">
            <a:avLst/>
          </a:prstGeom>
        </p:spPr>
      </p:pic>
    </p:spTree>
    <p:extLst>
      <p:ext uri="{BB962C8B-B14F-4D97-AF65-F5344CB8AC3E}">
        <p14:creationId xmlns:p14="http://schemas.microsoft.com/office/powerpoint/2010/main" val="12425961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796074" cy="369332"/>
          </a:xfrm>
          <a:prstGeom prst="rect">
            <a:avLst/>
          </a:prstGeom>
          <a:noFill/>
        </p:spPr>
        <p:txBody>
          <a:bodyPr wrap="none" rtlCol="0">
            <a:spAutoFit/>
          </a:bodyPr>
          <a:lstStyle/>
          <a:p>
            <a:r>
              <a:rPr lang="en-US" b="1" smtClean="0">
                <a:solidFill>
                  <a:srgbClr val="002060"/>
                </a:solidFill>
              </a:rPr>
              <a:t>Information Technology Security Evaluation Criteria (ITSEC)</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19137" y="2171700"/>
            <a:ext cx="7705725" cy="2514600"/>
          </a:xfrm>
          <a:prstGeom prst="rect">
            <a:avLst/>
          </a:prstGeom>
        </p:spPr>
      </p:pic>
    </p:spTree>
    <p:extLst>
      <p:ext uri="{BB962C8B-B14F-4D97-AF65-F5344CB8AC3E}">
        <p14:creationId xmlns:p14="http://schemas.microsoft.com/office/powerpoint/2010/main" val="4457993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08893" cy="369332"/>
          </a:xfrm>
          <a:prstGeom prst="rect">
            <a:avLst/>
          </a:prstGeom>
          <a:noFill/>
        </p:spPr>
        <p:txBody>
          <a:bodyPr wrap="none" rtlCol="0">
            <a:spAutoFit/>
          </a:bodyPr>
          <a:lstStyle/>
          <a:p>
            <a:r>
              <a:rPr lang="en-US" b="1" smtClean="0">
                <a:solidFill>
                  <a:srgbClr val="002060"/>
                </a:solidFill>
              </a:rPr>
              <a:t>Common Criteria</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81025" y="2362200"/>
            <a:ext cx="7981950" cy="2133600"/>
          </a:xfrm>
          <a:prstGeom prst="rect">
            <a:avLst/>
          </a:prstGeom>
        </p:spPr>
      </p:pic>
    </p:spTree>
    <p:extLst>
      <p:ext uri="{BB962C8B-B14F-4D97-AF65-F5344CB8AC3E}">
        <p14:creationId xmlns:p14="http://schemas.microsoft.com/office/powerpoint/2010/main" val="31629947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634841" cy="369332"/>
          </a:xfrm>
          <a:prstGeom prst="rect">
            <a:avLst/>
          </a:prstGeom>
          <a:noFill/>
        </p:spPr>
        <p:txBody>
          <a:bodyPr wrap="none" rtlCol="0">
            <a:spAutoFit/>
          </a:bodyPr>
          <a:lstStyle/>
          <a:p>
            <a:r>
              <a:rPr lang="en-US" b="1" smtClean="0">
                <a:solidFill>
                  <a:srgbClr val="002060"/>
                </a:solidFill>
              </a:rPr>
              <a:t>Common Criteria Evaluation Process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28637" y="1619250"/>
            <a:ext cx="8086725" cy="3619500"/>
          </a:xfrm>
          <a:prstGeom prst="rect">
            <a:avLst/>
          </a:prstGeom>
        </p:spPr>
      </p:pic>
    </p:spTree>
    <p:extLst>
      <p:ext uri="{BB962C8B-B14F-4D97-AF65-F5344CB8AC3E}">
        <p14:creationId xmlns:p14="http://schemas.microsoft.com/office/powerpoint/2010/main" val="2885119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567049" cy="369332"/>
          </a:xfrm>
          <a:prstGeom prst="rect">
            <a:avLst/>
          </a:prstGeom>
          <a:noFill/>
        </p:spPr>
        <p:txBody>
          <a:bodyPr wrap="none" rtlCol="0">
            <a:spAutoFit/>
          </a:bodyPr>
          <a:lstStyle/>
          <a:p>
            <a:r>
              <a:rPr lang="en-US" b="1" smtClean="0">
                <a:solidFill>
                  <a:srgbClr val="002060"/>
                </a:solidFill>
              </a:rPr>
              <a:t>Common Criteria - Levels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2414587" y="2128837"/>
            <a:ext cx="4314825" cy="2600325"/>
          </a:xfrm>
          <a:prstGeom prst="rect">
            <a:avLst/>
          </a:prstGeom>
        </p:spPr>
      </p:pic>
    </p:spTree>
    <p:extLst>
      <p:ext uri="{BB962C8B-B14F-4D97-AF65-F5344CB8AC3E}">
        <p14:creationId xmlns:p14="http://schemas.microsoft.com/office/powerpoint/2010/main" val="33287127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605235" cy="369332"/>
          </a:xfrm>
          <a:prstGeom prst="rect">
            <a:avLst/>
          </a:prstGeom>
          <a:noFill/>
        </p:spPr>
        <p:txBody>
          <a:bodyPr wrap="none" rtlCol="0">
            <a:spAutoFit/>
          </a:bodyPr>
          <a:lstStyle/>
          <a:p>
            <a:r>
              <a:rPr lang="en-US" b="1" smtClean="0">
                <a:solidFill>
                  <a:srgbClr val="002060"/>
                </a:solidFill>
              </a:rPr>
              <a:t>Payment Card Industry Data Security Standard</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47712" y="2619375"/>
            <a:ext cx="7648575" cy="1619250"/>
          </a:xfrm>
          <a:prstGeom prst="rect">
            <a:avLst/>
          </a:prstGeom>
        </p:spPr>
      </p:pic>
    </p:spTree>
    <p:extLst>
      <p:ext uri="{BB962C8B-B14F-4D97-AF65-F5344CB8AC3E}">
        <p14:creationId xmlns:p14="http://schemas.microsoft.com/office/powerpoint/2010/main" val="18127036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909433" cy="369332"/>
          </a:xfrm>
          <a:prstGeom prst="rect">
            <a:avLst/>
          </a:prstGeom>
          <a:noFill/>
        </p:spPr>
        <p:txBody>
          <a:bodyPr wrap="none" rtlCol="0">
            <a:spAutoFit/>
          </a:bodyPr>
          <a:lstStyle/>
          <a:p>
            <a:r>
              <a:rPr lang="en-US" b="1" smtClean="0">
                <a:solidFill>
                  <a:srgbClr val="002060"/>
                </a:solidFill>
              </a:rPr>
              <a:t>SEI – CMMI Levels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76262" y="1743075"/>
            <a:ext cx="7991475" cy="3371850"/>
          </a:xfrm>
          <a:prstGeom prst="rect">
            <a:avLst/>
          </a:prstGeom>
        </p:spPr>
      </p:pic>
    </p:spTree>
    <p:extLst>
      <p:ext uri="{BB962C8B-B14F-4D97-AF65-F5344CB8AC3E}">
        <p14:creationId xmlns:p14="http://schemas.microsoft.com/office/powerpoint/2010/main" val="3244867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133918" cy="369332"/>
          </a:xfrm>
          <a:prstGeom prst="rect">
            <a:avLst/>
          </a:prstGeom>
          <a:noFill/>
        </p:spPr>
        <p:txBody>
          <a:bodyPr wrap="none" rtlCol="0">
            <a:spAutoFit/>
          </a:bodyPr>
          <a:lstStyle/>
          <a:p>
            <a:r>
              <a:rPr lang="en-US" b="1" smtClean="0">
                <a:solidFill>
                  <a:srgbClr val="002060"/>
                </a:solidFill>
              </a:rPr>
              <a:t>Security Engineering</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974532"/>
            <a:ext cx="7829550" cy="2543175"/>
          </a:xfrm>
          <a:prstGeom prst="rect">
            <a:avLst/>
          </a:prstGeom>
        </p:spPr>
      </p:pic>
    </p:spTree>
    <p:extLst>
      <p:ext uri="{BB962C8B-B14F-4D97-AF65-F5344CB8AC3E}">
        <p14:creationId xmlns:p14="http://schemas.microsoft.com/office/powerpoint/2010/main" val="12601416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104568" cy="369332"/>
          </a:xfrm>
          <a:prstGeom prst="rect">
            <a:avLst/>
          </a:prstGeom>
          <a:noFill/>
        </p:spPr>
        <p:txBody>
          <a:bodyPr wrap="none" rtlCol="0">
            <a:spAutoFit/>
          </a:bodyPr>
          <a:lstStyle/>
          <a:p>
            <a:r>
              <a:rPr lang="en-US" b="1" smtClean="0">
                <a:solidFill>
                  <a:srgbClr val="002060"/>
                </a:solidFill>
              </a:rPr>
              <a:t>Certification and Accreditation</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47712" y="2738437"/>
            <a:ext cx="7648575" cy="1381125"/>
          </a:xfrm>
          <a:prstGeom prst="rect">
            <a:avLst/>
          </a:prstGeom>
        </p:spPr>
      </p:pic>
    </p:spTree>
    <p:extLst>
      <p:ext uri="{BB962C8B-B14F-4D97-AF65-F5344CB8AC3E}">
        <p14:creationId xmlns:p14="http://schemas.microsoft.com/office/powerpoint/2010/main" val="31448324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654847" cy="369332"/>
          </a:xfrm>
          <a:prstGeom prst="rect">
            <a:avLst/>
          </a:prstGeom>
          <a:noFill/>
        </p:spPr>
        <p:txBody>
          <a:bodyPr wrap="none" rtlCol="0">
            <a:spAutoFit/>
          </a:bodyPr>
          <a:lstStyle/>
          <a:p>
            <a:r>
              <a:rPr lang="en-US" b="1" smtClean="0">
                <a:solidFill>
                  <a:srgbClr val="002060"/>
                </a:solidFill>
              </a:rPr>
              <a:t>Middleware and Embedded Systems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642937" y="2281237"/>
            <a:ext cx="7858125" cy="2295525"/>
          </a:xfrm>
          <a:prstGeom prst="rect">
            <a:avLst/>
          </a:prstGeom>
        </p:spPr>
      </p:pic>
    </p:spTree>
    <p:extLst>
      <p:ext uri="{BB962C8B-B14F-4D97-AF65-F5344CB8AC3E}">
        <p14:creationId xmlns:p14="http://schemas.microsoft.com/office/powerpoint/2010/main" val="37680472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38187" y="2190750"/>
            <a:ext cx="7667625" cy="2476500"/>
          </a:xfrm>
          <a:prstGeom prst="rect">
            <a:avLst/>
          </a:prstGeom>
        </p:spPr>
      </p:pic>
      <p:sp>
        <p:nvSpPr>
          <p:cNvPr id="5" name="TextBox 4"/>
          <p:cNvSpPr txBox="1"/>
          <p:nvPr/>
        </p:nvSpPr>
        <p:spPr>
          <a:xfrm>
            <a:off x="704483" y="288758"/>
            <a:ext cx="3030381" cy="369332"/>
          </a:xfrm>
          <a:prstGeom prst="rect">
            <a:avLst/>
          </a:prstGeom>
          <a:noFill/>
        </p:spPr>
        <p:txBody>
          <a:bodyPr wrap="none" rtlCol="0">
            <a:spAutoFit/>
          </a:bodyPr>
          <a:lstStyle/>
          <a:p>
            <a:r>
              <a:rPr lang="en-US" b="1" smtClean="0">
                <a:solidFill>
                  <a:srgbClr val="002060"/>
                </a:solidFill>
              </a:rPr>
              <a:t>System Components - Storage</a:t>
            </a:r>
            <a:endParaRPr lang="en-US" b="1">
              <a:solidFill>
                <a:srgbClr val="002060"/>
              </a:solidFill>
            </a:endParaRPr>
          </a:p>
        </p:txBody>
      </p:sp>
    </p:spTree>
    <p:extLst>
      <p:ext uri="{BB962C8B-B14F-4D97-AF65-F5344CB8AC3E}">
        <p14:creationId xmlns:p14="http://schemas.microsoft.com/office/powerpoint/2010/main" val="11804304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40383" y="1090539"/>
            <a:ext cx="8900543" cy="3875356"/>
          </a:xfrm>
          <a:prstGeom prst="rect">
            <a:avLst/>
          </a:prstGeom>
        </p:spPr>
      </p:pic>
      <p:sp>
        <p:nvSpPr>
          <p:cNvPr id="5" name="TextBox 4"/>
          <p:cNvSpPr txBox="1"/>
          <p:nvPr/>
        </p:nvSpPr>
        <p:spPr>
          <a:xfrm>
            <a:off x="704483" y="288758"/>
            <a:ext cx="5226815" cy="369332"/>
          </a:xfrm>
          <a:prstGeom prst="rect">
            <a:avLst/>
          </a:prstGeom>
          <a:noFill/>
        </p:spPr>
        <p:txBody>
          <a:bodyPr wrap="none" rtlCol="0">
            <a:spAutoFit/>
          </a:bodyPr>
          <a:lstStyle/>
          <a:p>
            <a:r>
              <a:rPr lang="en-US" b="1" smtClean="0">
                <a:solidFill>
                  <a:srgbClr val="002060"/>
                </a:solidFill>
              </a:rPr>
              <a:t>System Components – Trusted Computing Base (TCB)</a:t>
            </a:r>
            <a:endParaRPr lang="en-US" b="1">
              <a:solidFill>
                <a:srgbClr val="002060"/>
              </a:solidFill>
            </a:endParaRPr>
          </a:p>
        </p:txBody>
      </p:sp>
    </p:spTree>
    <p:extLst>
      <p:ext uri="{BB962C8B-B14F-4D97-AF65-F5344CB8AC3E}">
        <p14:creationId xmlns:p14="http://schemas.microsoft.com/office/powerpoint/2010/main" val="3872253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4483" y="288758"/>
            <a:ext cx="4148380" cy="369332"/>
          </a:xfrm>
          <a:prstGeom prst="rect">
            <a:avLst/>
          </a:prstGeom>
          <a:noFill/>
        </p:spPr>
        <p:txBody>
          <a:bodyPr wrap="none" rtlCol="0">
            <a:spAutoFit/>
          </a:bodyPr>
          <a:lstStyle/>
          <a:p>
            <a:r>
              <a:rPr lang="en-US" b="1" smtClean="0">
                <a:solidFill>
                  <a:srgbClr val="002060"/>
                </a:solidFill>
              </a:rPr>
              <a:t>System Components – Reference Monitor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38175" y="1795462"/>
            <a:ext cx="7867650" cy="3267075"/>
          </a:xfrm>
          <a:prstGeom prst="rect">
            <a:avLst/>
          </a:prstGeom>
        </p:spPr>
      </p:pic>
    </p:spTree>
    <p:extLst>
      <p:ext uri="{BB962C8B-B14F-4D97-AF65-F5344CB8AC3E}">
        <p14:creationId xmlns:p14="http://schemas.microsoft.com/office/powerpoint/2010/main" val="32433423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4483" y="288758"/>
            <a:ext cx="5385000" cy="369332"/>
          </a:xfrm>
          <a:prstGeom prst="rect">
            <a:avLst/>
          </a:prstGeom>
          <a:noFill/>
        </p:spPr>
        <p:txBody>
          <a:bodyPr wrap="none" rtlCol="0">
            <a:spAutoFit/>
          </a:bodyPr>
          <a:lstStyle/>
          <a:p>
            <a:r>
              <a:rPr lang="en-US" b="1" smtClean="0">
                <a:solidFill>
                  <a:srgbClr val="002060"/>
                </a:solidFill>
              </a:rPr>
              <a:t>System Components – Trusted Platform Module (TPM)</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600075" y="1895475"/>
            <a:ext cx="7943850" cy="3067050"/>
          </a:xfrm>
          <a:prstGeom prst="rect">
            <a:avLst/>
          </a:prstGeom>
        </p:spPr>
      </p:pic>
    </p:spTree>
    <p:extLst>
      <p:ext uri="{BB962C8B-B14F-4D97-AF65-F5344CB8AC3E}">
        <p14:creationId xmlns:p14="http://schemas.microsoft.com/office/powerpoint/2010/main" val="16821156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4483" y="288758"/>
            <a:ext cx="4039183" cy="369332"/>
          </a:xfrm>
          <a:prstGeom prst="rect">
            <a:avLst/>
          </a:prstGeom>
          <a:noFill/>
        </p:spPr>
        <p:txBody>
          <a:bodyPr wrap="none" rtlCol="0">
            <a:spAutoFit/>
          </a:bodyPr>
          <a:lstStyle/>
          <a:p>
            <a:r>
              <a:rPr lang="en-US" b="1" smtClean="0">
                <a:solidFill>
                  <a:srgbClr val="002060"/>
                </a:solidFill>
              </a:rPr>
              <a:t>System Components – Operating System</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62854" y="1748204"/>
            <a:ext cx="7905750" cy="2095500"/>
          </a:xfrm>
          <a:prstGeom prst="rect">
            <a:avLst/>
          </a:prstGeom>
        </p:spPr>
      </p:pic>
    </p:spTree>
    <p:extLst>
      <p:ext uri="{BB962C8B-B14F-4D97-AF65-F5344CB8AC3E}">
        <p14:creationId xmlns:p14="http://schemas.microsoft.com/office/powerpoint/2010/main" val="1180907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4483" y="288758"/>
            <a:ext cx="3444148" cy="369332"/>
          </a:xfrm>
          <a:prstGeom prst="rect">
            <a:avLst/>
          </a:prstGeom>
          <a:noFill/>
        </p:spPr>
        <p:txBody>
          <a:bodyPr wrap="none" rtlCol="0">
            <a:spAutoFit/>
          </a:bodyPr>
          <a:lstStyle/>
          <a:p>
            <a:r>
              <a:rPr lang="en-US" b="1" smtClean="0">
                <a:solidFill>
                  <a:srgbClr val="002060"/>
                </a:solidFill>
              </a:rPr>
              <a:t>System Components – Ring Model</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76275" y="1643062"/>
            <a:ext cx="7791450" cy="3571875"/>
          </a:xfrm>
          <a:prstGeom prst="rect">
            <a:avLst/>
          </a:prstGeom>
        </p:spPr>
      </p:pic>
    </p:spTree>
    <p:extLst>
      <p:ext uri="{BB962C8B-B14F-4D97-AF65-F5344CB8AC3E}">
        <p14:creationId xmlns:p14="http://schemas.microsoft.com/office/powerpoint/2010/main" val="3112819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4483" y="288758"/>
            <a:ext cx="3702360" cy="369332"/>
          </a:xfrm>
          <a:prstGeom prst="rect">
            <a:avLst/>
          </a:prstGeom>
          <a:noFill/>
        </p:spPr>
        <p:txBody>
          <a:bodyPr wrap="none" rtlCol="0">
            <a:spAutoFit/>
          </a:bodyPr>
          <a:lstStyle/>
          <a:p>
            <a:r>
              <a:rPr lang="en-US" b="1">
                <a:solidFill>
                  <a:srgbClr val="002060"/>
                </a:solidFill>
              </a:rPr>
              <a:t>System Components – </a:t>
            </a:r>
            <a:r>
              <a:rPr lang="en-US" b="1" smtClean="0">
                <a:solidFill>
                  <a:srgbClr val="002060"/>
                </a:solidFill>
              </a:rPr>
              <a:t>System Kernel</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495300" y="1757362"/>
            <a:ext cx="8153400" cy="3343275"/>
          </a:xfrm>
          <a:prstGeom prst="rect">
            <a:avLst/>
          </a:prstGeom>
        </p:spPr>
      </p:pic>
    </p:spTree>
    <p:extLst>
      <p:ext uri="{BB962C8B-B14F-4D97-AF65-F5344CB8AC3E}">
        <p14:creationId xmlns:p14="http://schemas.microsoft.com/office/powerpoint/2010/main" val="24732651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083134" cy="369332"/>
          </a:xfrm>
          <a:prstGeom prst="rect">
            <a:avLst/>
          </a:prstGeom>
          <a:noFill/>
        </p:spPr>
        <p:txBody>
          <a:bodyPr wrap="none" rtlCol="0">
            <a:spAutoFit/>
          </a:bodyPr>
          <a:lstStyle/>
          <a:p>
            <a:r>
              <a:rPr lang="en-US" b="1" smtClean="0">
                <a:solidFill>
                  <a:srgbClr val="002060"/>
                </a:solidFill>
              </a:rPr>
              <a:t>Distributed Systems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00501" y="1600933"/>
            <a:ext cx="8086725" cy="2952750"/>
          </a:xfrm>
          <a:prstGeom prst="rect">
            <a:avLst/>
          </a:prstGeom>
        </p:spPr>
      </p:pic>
    </p:spTree>
    <p:extLst>
      <p:ext uri="{BB962C8B-B14F-4D97-AF65-F5344CB8AC3E}">
        <p14:creationId xmlns:p14="http://schemas.microsoft.com/office/powerpoint/2010/main" val="4099799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630289" cy="369332"/>
          </a:xfrm>
          <a:prstGeom prst="rect">
            <a:avLst/>
          </a:prstGeom>
          <a:noFill/>
        </p:spPr>
        <p:txBody>
          <a:bodyPr wrap="none" rtlCol="0">
            <a:spAutoFit/>
          </a:bodyPr>
          <a:lstStyle/>
          <a:p>
            <a:r>
              <a:rPr lang="en-US" b="1" smtClean="0">
                <a:solidFill>
                  <a:srgbClr val="002060"/>
                </a:solidFill>
              </a:rPr>
              <a:t>Architecture Framework - Definition</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47687" y="1685925"/>
            <a:ext cx="8048625" cy="3486150"/>
          </a:xfrm>
          <a:prstGeom prst="rect">
            <a:avLst/>
          </a:prstGeom>
        </p:spPr>
      </p:pic>
    </p:spTree>
    <p:extLst>
      <p:ext uri="{BB962C8B-B14F-4D97-AF65-F5344CB8AC3E}">
        <p14:creationId xmlns:p14="http://schemas.microsoft.com/office/powerpoint/2010/main" val="35011764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471621" cy="369332"/>
          </a:xfrm>
          <a:prstGeom prst="rect">
            <a:avLst/>
          </a:prstGeom>
          <a:noFill/>
        </p:spPr>
        <p:txBody>
          <a:bodyPr wrap="none" rtlCol="0">
            <a:spAutoFit/>
          </a:bodyPr>
          <a:lstStyle/>
          <a:p>
            <a:r>
              <a:rPr lang="en-US" b="1" smtClean="0">
                <a:solidFill>
                  <a:srgbClr val="002060"/>
                </a:solidFill>
              </a:rPr>
              <a:t>Virtualization</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04483" y="1718897"/>
            <a:ext cx="7886700" cy="2857500"/>
          </a:xfrm>
          <a:prstGeom prst="rect">
            <a:avLst/>
          </a:prstGeom>
        </p:spPr>
      </p:pic>
    </p:spTree>
    <p:extLst>
      <p:ext uri="{BB962C8B-B14F-4D97-AF65-F5344CB8AC3E}">
        <p14:creationId xmlns:p14="http://schemas.microsoft.com/office/powerpoint/2010/main" val="13658646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34156" cy="369332"/>
          </a:xfrm>
          <a:prstGeom prst="rect">
            <a:avLst/>
          </a:prstGeom>
          <a:noFill/>
        </p:spPr>
        <p:txBody>
          <a:bodyPr wrap="none" rtlCol="0">
            <a:spAutoFit/>
          </a:bodyPr>
          <a:lstStyle/>
          <a:p>
            <a:r>
              <a:rPr lang="en-US" b="1" smtClean="0">
                <a:solidFill>
                  <a:srgbClr val="002060"/>
                </a:solidFill>
              </a:rPr>
              <a:t>Cloud Computing</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857250" y="1638300"/>
            <a:ext cx="7429500" cy="3581400"/>
          </a:xfrm>
          <a:prstGeom prst="rect">
            <a:avLst/>
          </a:prstGeom>
        </p:spPr>
      </p:pic>
    </p:spTree>
    <p:extLst>
      <p:ext uri="{BB962C8B-B14F-4D97-AF65-F5344CB8AC3E}">
        <p14:creationId xmlns:p14="http://schemas.microsoft.com/office/powerpoint/2010/main" val="17061486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634230" cy="369332"/>
          </a:xfrm>
          <a:prstGeom prst="rect">
            <a:avLst/>
          </a:prstGeom>
          <a:noFill/>
        </p:spPr>
        <p:txBody>
          <a:bodyPr wrap="none" rtlCol="0">
            <a:spAutoFit/>
          </a:bodyPr>
          <a:lstStyle/>
          <a:p>
            <a:r>
              <a:rPr lang="en-US" b="1" smtClean="0">
                <a:solidFill>
                  <a:srgbClr val="002060"/>
                </a:solidFill>
              </a:rPr>
              <a:t>Service Models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57225" y="1695450"/>
            <a:ext cx="7829550" cy="3467100"/>
          </a:xfrm>
          <a:prstGeom prst="rect">
            <a:avLst/>
          </a:prstGeom>
        </p:spPr>
      </p:pic>
    </p:spTree>
    <p:extLst>
      <p:ext uri="{BB962C8B-B14F-4D97-AF65-F5344CB8AC3E}">
        <p14:creationId xmlns:p14="http://schemas.microsoft.com/office/powerpoint/2010/main" val="7114485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085717" cy="369332"/>
          </a:xfrm>
          <a:prstGeom prst="rect">
            <a:avLst/>
          </a:prstGeom>
          <a:noFill/>
        </p:spPr>
        <p:txBody>
          <a:bodyPr wrap="none" rtlCol="0">
            <a:spAutoFit/>
          </a:bodyPr>
          <a:lstStyle/>
          <a:p>
            <a:r>
              <a:rPr lang="en-US" b="1" smtClean="0">
                <a:solidFill>
                  <a:srgbClr val="002060"/>
                </a:solidFill>
              </a:rPr>
              <a:t>Peer to Peer networking – P2P</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95325" y="1647825"/>
            <a:ext cx="7753350" cy="3562350"/>
          </a:xfrm>
          <a:prstGeom prst="rect">
            <a:avLst/>
          </a:prstGeom>
        </p:spPr>
      </p:pic>
    </p:spTree>
    <p:extLst>
      <p:ext uri="{BB962C8B-B14F-4D97-AF65-F5344CB8AC3E}">
        <p14:creationId xmlns:p14="http://schemas.microsoft.com/office/powerpoint/2010/main" val="17501687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078826" cy="369332"/>
          </a:xfrm>
          <a:prstGeom prst="rect">
            <a:avLst/>
          </a:prstGeom>
          <a:noFill/>
        </p:spPr>
        <p:txBody>
          <a:bodyPr wrap="none" rtlCol="0">
            <a:spAutoFit/>
          </a:bodyPr>
          <a:lstStyle/>
          <a:p>
            <a:r>
              <a:rPr lang="en-US" b="1" smtClean="0">
                <a:solidFill>
                  <a:srgbClr val="002060"/>
                </a:solidFill>
              </a:rPr>
              <a:t>Assessing and mitigating vulnerabilities and threats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52462" y="1809750"/>
            <a:ext cx="7839075" cy="3238500"/>
          </a:xfrm>
          <a:prstGeom prst="rect">
            <a:avLst/>
          </a:prstGeom>
        </p:spPr>
      </p:pic>
    </p:spTree>
    <p:extLst>
      <p:ext uri="{BB962C8B-B14F-4D97-AF65-F5344CB8AC3E}">
        <p14:creationId xmlns:p14="http://schemas.microsoft.com/office/powerpoint/2010/main" val="11315994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816785" cy="369332"/>
          </a:xfrm>
          <a:prstGeom prst="rect">
            <a:avLst/>
          </a:prstGeom>
          <a:noFill/>
        </p:spPr>
        <p:txBody>
          <a:bodyPr wrap="none" rtlCol="0">
            <a:spAutoFit/>
          </a:bodyPr>
          <a:lstStyle/>
          <a:p>
            <a:r>
              <a:rPr lang="en-US" b="1">
                <a:solidFill>
                  <a:srgbClr val="002060"/>
                </a:solidFill>
              </a:rPr>
              <a:t>Assessing and mitigating vulnerabilities and </a:t>
            </a:r>
            <a:r>
              <a:rPr lang="en-US" b="1" smtClean="0">
                <a:solidFill>
                  <a:srgbClr val="002060"/>
                </a:solidFill>
              </a:rPr>
              <a:t>threats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734502"/>
            <a:ext cx="7848600" cy="2657475"/>
          </a:xfrm>
          <a:prstGeom prst="rect">
            <a:avLst/>
          </a:prstGeom>
        </p:spPr>
      </p:pic>
    </p:spTree>
    <p:extLst>
      <p:ext uri="{BB962C8B-B14F-4D97-AF65-F5344CB8AC3E}">
        <p14:creationId xmlns:p14="http://schemas.microsoft.com/office/powerpoint/2010/main" val="136719703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816785" cy="369332"/>
          </a:xfrm>
          <a:prstGeom prst="rect">
            <a:avLst/>
          </a:prstGeom>
          <a:noFill/>
        </p:spPr>
        <p:txBody>
          <a:bodyPr wrap="none" rtlCol="0">
            <a:spAutoFit/>
          </a:bodyPr>
          <a:lstStyle/>
          <a:p>
            <a:r>
              <a:rPr lang="en-US" b="1">
                <a:solidFill>
                  <a:srgbClr val="002060"/>
                </a:solidFill>
              </a:rPr>
              <a:t>Assessing and mitigating vulnerabilities and </a:t>
            </a:r>
            <a:r>
              <a:rPr lang="en-US" b="1" smtClean="0">
                <a:solidFill>
                  <a:srgbClr val="002060"/>
                </a:solidFill>
              </a:rPr>
              <a:t>threats</a:t>
            </a:r>
            <a:r>
              <a:rPr lang="en-US" b="1">
                <a:solidFill>
                  <a:srgbClr val="002060"/>
                </a:solidFill>
              </a:rPr>
              <a:t> (contd)</a:t>
            </a:r>
          </a:p>
        </p:txBody>
      </p:sp>
      <p:pic>
        <p:nvPicPr>
          <p:cNvPr id="3" name="Picture 2"/>
          <p:cNvPicPr>
            <a:picLocks noChangeAspect="1"/>
          </p:cNvPicPr>
          <p:nvPr/>
        </p:nvPicPr>
        <p:blipFill>
          <a:blip r:embed="rId3"/>
          <a:stretch>
            <a:fillRect/>
          </a:stretch>
        </p:blipFill>
        <p:spPr>
          <a:xfrm>
            <a:off x="704483" y="1424940"/>
            <a:ext cx="7943850" cy="3276600"/>
          </a:xfrm>
          <a:prstGeom prst="rect">
            <a:avLst/>
          </a:prstGeom>
        </p:spPr>
      </p:pic>
    </p:spTree>
    <p:extLst>
      <p:ext uri="{BB962C8B-B14F-4D97-AF65-F5344CB8AC3E}">
        <p14:creationId xmlns:p14="http://schemas.microsoft.com/office/powerpoint/2010/main" val="2164324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501117" cy="369332"/>
          </a:xfrm>
          <a:prstGeom prst="rect">
            <a:avLst/>
          </a:prstGeom>
          <a:noFill/>
        </p:spPr>
        <p:txBody>
          <a:bodyPr wrap="none" rtlCol="0">
            <a:spAutoFit/>
          </a:bodyPr>
          <a:lstStyle/>
          <a:p>
            <a:r>
              <a:rPr lang="en-US" b="1" smtClean="0">
                <a:solidFill>
                  <a:srgbClr val="002060"/>
                </a:solidFill>
              </a:rPr>
              <a:t>Best Practices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17025" y="757862"/>
            <a:ext cx="7981950" cy="3162300"/>
          </a:xfrm>
          <a:prstGeom prst="rect">
            <a:avLst/>
          </a:prstGeom>
        </p:spPr>
      </p:pic>
      <p:pic>
        <p:nvPicPr>
          <p:cNvPr id="3" name="Picture 2"/>
          <p:cNvPicPr>
            <a:picLocks noChangeAspect="1"/>
          </p:cNvPicPr>
          <p:nvPr/>
        </p:nvPicPr>
        <p:blipFill>
          <a:blip r:embed="rId4"/>
          <a:stretch>
            <a:fillRect/>
          </a:stretch>
        </p:blipFill>
        <p:spPr>
          <a:xfrm>
            <a:off x="817025" y="4019934"/>
            <a:ext cx="7553325" cy="2533650"/>
          </a:xfrm>
          <a:prstGeom prst="rect">
            <a:avLst/>
          </a:prstGeom>
        </p:spPr>
      </p:pic>
    </p:spTree>
    <p:extLst>
      <p:ext uri="{BB962C8B-B14F-4D97-AF65-F5344CB8AC3E}">
        <p14:creationId xmlns:p14="http://schemas.microsoft.com/office/powerpoint/2010/main" val="297441185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478085" cy="369332"/>
          </a:xfrm>
          <a:prstGeom prst="rect">
            <a:avLst/>
          </a:prstGeom>
          <a:noFill/>
        </p:spPr>
        <p:txBody>
          <a:bodyPr wrap="none" rtlCol="0">
            <a:spAutoFit/>
          </a:bodyPr>
          <a:lstStyle/>
          <a:p>
            <a:r>
              <a:rPr lang="en-US" b="1" smtClean="0">
                <a:solidFill>
                  <a:srgbClr val="002060"/>
                </a:solidFill>
              </a:rPr>
              <a:t>Best Practices – Techniques and Technologies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18783" y="789505"/>
            <a:ext cx="7905750" cy="3133725"/>
          </a:xfrm>
          <a:prstGeom prst="rect">
            <a:avLst/>
          </a:prstGeom>
        </p:spPr>
      </p:pic>
      <p:pic>
        <p:nvPicPr>
          <p:cNvPr id="3" name="Picture 2"/>
          <p:cNvPicPr>
            <a:picLocks noChangeAspect="1"/>
          </p:cNvPicPr>
          <p:nvPr/>
        </p:nvPicPr>
        <p:blipFill>
          <a:blip r:embed="rId4"/>
          <a:stretch>
            <a:fillRect/>
          </a:stretch>
        </p:blipFill>
        <p:spPr>
          <a:xfrm>
            <a:off x="818783" y="4149600"/>
            <a:ext cx="7962900" cy="2181225"/>
          </a:xfrm>
          <a:prstGeom prst="rect">
            <a:avLst/>
          </a:prstGeom>
        </p:spPr>
      </p:pic>
    </p:spTree>
    <p:extLst>
      <p:ext uri="{BB962C8B-B14F-4D97-AF65-F5344CB8AC3E}">
        <p14:creationId xmlns:p14="http://schemas.microsoft.com/office/powerpoint/2010/main" val="21435199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260927" cy="369332"/>
          </a:xfrm>
          <a:prstGeom prst="rect">
            <a:avLst/>
          </a:prstGeom>
          <a:noFill/>
        </p:spPr>
        <p:txBody>
          <a:bodyPr wrap="none" rtlCol="0">
            <a:spAutoFit/>
          </a:bodyPr>
          <a:lstStyle/>
          <a:p>
            <a:r>
              <a:rPr lang="en-US" b="1" smtClean="0">
                <a:solidFill>
                  <a:srgbClr val="002060"/>
                </a:solidFill>
              </a:rPr>
              <a:t>Best Practices – Techniques and Technologies (contd)</a:t>
            </a:r>
            <a:endParaRPr lang="en-US" b="1">
              <a:solidFill>
                <a:srgbClr val="002060"/>
              </a:solidFill>
            </a:endParaRPr>
          </a:p>
        </p:txBody>
      </p:sp>
      <p:pic>
        <p:nvPicPr>
          <p:cNvPr id="5" name="Picture 4"/>
          <p:cNvPicPr>
            <a:picLocks noChangeAspect="1"/>
          </p:cNvPicPr>
          <p:nvPr/>
        </p:nvPicPr>
        <p:blipFill>
          <a:blip r:embed="rId3"/>
          <a:stretch>
            <a:fillRect/>
          </a:stretch>
        </p:blipFill>
        <p:spPr>
          <a:xfrm>
            <a:off x="1002102" y="766909"/>
            <a:ext cx="6886575" cy="2257425"/>
          </a:xfrm>
          <a:prstGeom prst="rect">
            <a:avLst/>
          </a:prstGeom>
        </p:spPr>
      </p:pic>
      <p:pic>
        <p:nvPicPr>
          <p:cNvPr id="6" name="Picture 5"/>
          <p:cNvPicPr>
            <a:picLocks noChangeAspect="1"/>
          </p:cNvPicPr>
          <p:nvPr/>
        </p:nvPicPr>
        <p:blipFill>
          <a:blip r:embed="rId4"/>
          <a:stretch>
            <a:fillRect/>
          </a:stretch>
        </p:blipFill>
        <p:spPr>
          <a:xfrm>
            <a:off x="1002102" y="3344960"/>
            <a:ext cx="7896225" cy="2390775"/>
          </a:xfrm>
          <a:prstGeom prst="rect">
            <a:avLst/>
          </a:prstGeom>
        </p:spPr>
      </p:pic>
    </p:spTree>
    <p:extLst>
      <p:ext uri="{BB962C8B-B14F-4D97-AF65-F5344CB8AC3E}">
        <p14:creationId xmlns:p14="http://schemas.microsoft.com/office/powerpoint/2010/main" val="2726487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188741" cy="369332"/>
          </a:xfrm>
          <a:prstGeom prst="rect">
            <a:avLst/>
          </a:prstGeom>
          <a:noFill/>
        </p:spPr>
        <p:txBody>
          <a:bodyPr wrap="none" rtlCol="0">
            <a:spAutoFit/>
          </a:bodyPr>
          <a:lstStyle/>
          <a:p>
            <a:r>
              <a:rPr lang="en-US" b="1" smtClean="0">
                <a:solidFill>
                  <a:srgbClr val="002060"/>
                </a:solidFill>
              </a:rPr>
              <a:t>Zachman Framework</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619125" y="2324100"/>
            <a:ext cx="7905750" cy="2209800"/>
          </a:xfrm>
          <a:prstGeom prst="rect">
            <a:avLst/>
          </a:prstGeom>
        </p:spPr>
      </p:pic>
    </p:spTree>
    <p:extLst>
      <p:ext uri="{BB962C8B-B14F-4D97-AF65-F5344CB8AC3E}">
        <p14:creationId xmlns:p14="http://schemas.microsoft.com/office/powerpoint/2010/main" val="7128929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260927" cy="369332"/>
          </a:xfrm>
          <a:prstGeom prst="rect">
            <a:avLst/>
          </a:prstGeom>
          <a:noFill/>
        </p:spPr>
        <p:txBody>
          <a:bodyPr wrap="none" rtlCol="0">
            <a:spAutoFit/>
          </a:bodyPr>
          <a:lstStyle/>
          <a:p>
            <a:r>
              <a:rPr lang="en-US" b="1" smtClean="0">
                <a:solidFill>
                  <a:srgbClr val="002060"/>
                </a:solidFill>
              </a:rPr>
              <a:t>Best Practices – Techniques and Technologies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17025" y="1447286"/>
            <a:ext cx="7905750" cy="2809875"/>
          </a:xfrm>
          <a:prstGeom prst="rect">
            <a:avLst/>
          </a:prstGeom>
        </p:spPr>
      </p:pic>
    </p:spTree>
    <p:extLst>
      <p:ext uri="{BB962C8B-B14F-4D97-AF65-F5344CB8AC3E}">
        <p14:creationId xmlns:p14="http://schemas.microsoft.com/office/powerpoint/2010/main" val="17364701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473352" cy="369332"/>
          </a:xfrm>
          <a:prstGeom prst="rect">
            <a:avLst/>
          </a:prstGeom>
          <a:noFill/>
        </p:spPr>
        <p:txBody>
          <a:bodyPr wrap="none" rtlCol="0">
            <a:spAutoFit/>
          </a:bodyPr>
          <a:lstStyle/>
          <a:p>
            <a:r>
              <a:rPr lang="en-US" b="1" smtClean="0">
                <a:solidFill>
                  <a:srgbClr val="002060"/>
                </a:solidFill>
              </a:rPr>
              <a:t>Cryptography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57250" y="1971675"/>
            <a:ext cx="7429500" cy="2914650"/>
          </a:xfrm>
          <a:prstGeom prst="rect">
            <a:avLst/>
          </a:prstGeom>
        </p:spPr>
      </p:pic>
    </p:spTree>
    <p:extLst>
      <p:ext uri="{BB962C8B-B14F-4D97-AF65-F5344CB8AC3E}">
        <p14:creationId xmlns:p14="http://schemas.microsoft.com/office/powerpoint/2010/main" val="26226458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382640" cy="369332"/>
          </a:xfrm>
          <a:prstGeom prst="rect">
            <a:avLst/>
          </a:prstGeom>
          <a:noFill/>
        </p:spPr>
        <p:txBody>
          <a:bodyPr wrap="none" rtlCol="0">
            <a:spAutoFit/>
          </a:bodyPr>
          <a:lstStyle/>
          <a:p>
            <a:r>
              <a:rPr lang="en-US" b="1" smtClean="0">
                <a:solidFill>
                  <a:srgbClr val="002060"/>
                </a:solidFill>
              </a:rPr>
              <a:t>Cryptographic Lifecycle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703509"/>
            <a:ext cx="7810500" cy="3028950"/>
          </a:xfrm>
          <a:prstGeom prst="rect">
            <a:avLst/>
          </a:prstGeom>
        </p:spPr>
      </p:pic>
    </p:spTree>
    <p:extLst>
      <p:ext uri="{BB962C8B-B14F-4D97-AF65-F5344CB8AC3E}">
        <p14:creationId xmlns:p14="http://schemas.microsoft.com/office/powerpoint/2010/main" val="527864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410806" cy="369332"/>
          </a:xfrm>
          <a:prstGeom prst="rect">
            <a:avLst/>
          </a:prstGeom>
          <a:noFill/>
        </p:spPr>
        <p:txBody>
          <a:bodyPr wrap="none" rtlCol="0">
            <a:spAutoFit/>
          </a:bodyPr>
          <a:lstStyle/>
          <a:p>
            <a:r>
              <a:rPr lang="en-US" b="1" smtClean="0">
                <a:solidFill>
                  <a:srgbClr val="002060"/>
                </a:solidFill>
              </a:rPr>
              <a:t>Algorithm or Protocol governance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90562" y="2309812"/>
            <a:ext cx="7762875" cy="2238375"/>
          </a:xfrm>
          <a:prstGeom prst="rect">
            <a:avLst/>
          </a:prstGeom>
        </p:spPr>
      </p:pic>
    </p:spTree>
    <p:extLst>
      <p:ext uri="{BB962C8B-B14F-4D97-AF65-F5344CB8AC3E}">
        <p14:creationId xmlns:p14="http://schemas.microsoft.com/office/powerpoint/2010/main" val="2573217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840201" cy="369332"/>
          </a:xfrm>
          <a:prstGeom prst="rect">
            <a:avLst/>
          </a:prstGeom>
          <a:noFill/>
        </p:spPr>
        <p:txBody>
          <a:bodyPr wrap="none" rtlCol="0">
            <a:spAutoFit/>
          </a:bodyPr>
          <a:lstStyle/>
          <a:p>
            <a:r>
              <a:rPr lang="en-US" b="1" smtClean="0">
                <a:solidFill>
                  <a:srgbClr val="002060"/>
                </a:solidFill>
              </a:rPr>
              <a:t>Strength of a cryptosystem</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33462" y="2181225"/>
            <a:ext cx="7077075" cy="2495550"/>
          </a:xfrm>
          <a:prstGeom prst="rect">
            <a:avLst/>
          </a:prstGeom>
        </p:spPr>
      </p:pic>
    </p:spTree>
    <p:extLst>
      <p:ext uri="{BB962C8B-B14F-4D97-AF65-F5344CB8AC3E}">
        <p14:creationId xmlns:p14="http://schemas.microsoft.com/office/powerpoint/2010/main" val="132472611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420762" cy="369332"/>
          </a:xfrm>
          <a:prstGeom prst="rect">
            <a:avLst/>
          </a:prstGeom>
          <a:noFill/>
        </p:spPr>
        <p:txBody>
          <a:bodyPr wrap="none" rtlCol="0">
            <a:spAutoFit/>
          </a:bodyPr>
          <a:lstStyle/>
          <a:p>
            <a:r>
              <a:rPr lang="en-US" b="1" smtClean="0">
                <a:solidFill>
                  <a:srgbClr val="002060"/>
                </a:solidFill>
              </a:rPr>
              <a:t>Cryptography Methods – Substitution cipher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90537" y="1728787"/>
            <a:ext cx="8162925" cy="3400425"/>
          </a:xfrm>
          <a:prstGeom prst="rect">
            <a:avLst/>
          </a:prstGeom>
        </p:spPr>
      </p:pic>
    </p:spTree>
    <p:extLst>
      <p:ext uri="{BB962C8B-B14F-4D97-AF65-F5344CB8AC3E}">
        <p14:creationId xmlns:p14="http://schemas.microsoft.com/office/powerpoint/2010/main" val="27059278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538999" cy="369332"/>
          </a:xfrm>
          <a:prstGeom prst="rect">
            <a:avLst/>
          </a:prstGeom>
          <a:noFill/>
        </p:spPr>
        <p:txBody>
          <a:bodyPr wrap="none" rtlCol="0">
            <a:spAutoFit/>
          </a:bodyPr>
          <a:lstStyle/>
          <a:p>
            <a:r>
              <a:rPr lang="en-US" b="1" smtClean="0">
                <a:solidFill>
                  <a:srgbClr val="002060"/>
                </a:solidFill>
              </a:rPr>
              <a:t>Cryptography Methods – Transposition cipher</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895130" y="1652000"/>
            <a:ext cx="7381875" cy="3019425"/>
          </a:xfrm>
          <a:prstGeom prst="rect">
            <a:avLst/>
          </a:prstGeom>
        </p:spPr>
      </p:pic>
    </p:spTree>
    <p:extLst>
      <p:ext uri="{BB962C8B-B14F-4D97-AF65-F5344CB8AC3E}">
        <p14:creationId xmlns:p14="http://schemas.microsoft.com/office/powerpoint/2010/main" val="16285613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23875" y="1857375"/>
            <a:ext cx="8096250" cy="3143250"/>
          </a:xfrm>
          <a:prstGeom prst="rect">
            <a:avLst/>
          </a:prstGeom>
        </p:spPr>
      </p:pic>
      <p:sp>
        <p:nvSpPr>
          <p:cNvPr id="5" name="TextBox 4"/>
          <p:cNvSpPr txBox="1"/>
          <p:nvPr/>
        </p:nvSpPr>
        <p:spPr>
          <a:xfrm>
            <a:off x="704483" y="288758"/>
            <a:ext cx="5327099" cy="369332"/>
          </a:xfrm>
          <a:prstGeom prst="rect">
            <a:avLst/>
          </a:prstGeom>
          <a:noFill/>
        </p:spPr>
        <p:txBody>
          <a:bodyPr wrap="none" rtlCol="0">
            <a:spAutoFit/>
          </a:bodyPr>
          <a:lstStyle/>
          <a:p>
            <a:r>
              <a:rPr lang="en-US" b="1" smtClean="0">
                <a:solidFill>
                  <a:srgbClr val="002060"/>
                </a:solidFill>
              </a:rPr>
              <a:t>Cryptography Methods – book or running key cipher</a:t>
            </a:r>
            <a:endParaRPr lang="en-US" b="1">
              <a:solidFill>
                <a:srgbClr val="002060"/>
              </a:solidFill>
            </a:endParaRPr>
          </a:p>
        </p:txBody>
      </p:sp>
    </p:spTree>
    <p:extLst>
      <p:ext uri="{BB962C8B-B14F-4D97-AF65-F5344CB8AC3E}">
        <p14:creationId xmlns:p14="http://schemas.microsoft.com/office/powerpoint/2010/main" val="62215326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1037" y="1728787"/>
            <a:ext cx="7781925" cy="3400425"/>
          </a:xfrm>
          <a:prstGeom prst="rect">
            <a:avLst/>
          </a:prstGeom>
        </p:spPr>
      </p:pic>
      <p:sp>
        <p:nvSpPr>
          <p:cNvPr id="5" name="TextBox 4"/>
          <p:cNvSpPr txBox="1"/>
          <p:nvPr/>
        </p:nvSpPr>
        <p:spPr>
          <a:xfrm>
            <a:off x="704483" y="288758"/>
            <a:ext cx="4482124" cy="369332"/>
          </a:xfrm>
          <a:prstGeom prst="rect">
            <a:avLst/>
          </a:prstGeom>
          <a:noFill/>
        </p:spPr>
        <p:txBody>
          <a:bodyPr wrap="none" rtlCol="0">
            <a:spAutoFit/>
          </a:bodyPr>
          <a:lstStyle/>
          <a:p>
            <a:r>
              <a:rPr lang="en-US" b="1" smtClean="0">
                <a:solidFill>
                  <a:srgbClr val="002060"/>
                </a:solidFill>
              </a:rPr>
              <a:t>Cryptography Methods – concealment cipher</a:t>
            </a:r>
            <a:endParaRPr lang="en-US" b="1">
              <a:solidFill>
                <a:srgbClr val="002060"/>
              </a:solidFill>
            </a:endParaRPr>
          </a:p>
        </p:txBody>
      </p:sp>
    </p:spTree>
    <p:extLst>
      <p:ext uri="{BB962C8B-B14F-4D97-AF65-F5344CB8AC3E}">
        <p14:creationId xmlns:p14="http://schemas.microsoft.com/office/powerpoint/2010/main" val="57412062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4483" y="1607820"/>
            <a:ext cx="7781925" cy="3276600"/>
          </a:xfrm>
          <a:prstGeom prst="rect">
            <a:avLst/>
          </a:prstGeom>
        </p:spPr>
      </p:pic>
      <p:sp>
        <p:nvSpPr>
          <p:cNvPr id="5" name="TextBox 4"/>
          <p:cNvSpPr txBox="1"/>
          <p:nvPr/>
        </p:nvSpPr>
        <p:spPr>
          <a:xfrm>
            <a:off x="704483" y="288758"/>
            <a:ext cx="4947701" cy="369332"/>
          </a:xfrm>
          <a:prstGeom prst="rect">
            <a:avLst/>
          </a:prstGeom>
          <a:noFill/>
        </p:spPr>
        <p:txBody>
          <a:bodyPr wrap="none" rtlCol="0">
            <a:spAutoFit/>
          </a:bodyPr>
          <a:lstStyle/>
          <a:p>
            <a:r>
              <a:rPr lang="en-US" b="1" smtClean="0">
                <a:solidFill>
                  <a:srgbClr val="002060"/>
                </a:solidFill>
              </a:rPr>
              <a:t>Cryptography Methods – steganography and DRM</a:t>
            </a:r>
            <a:endParaRPr lang="en-US" b="1">
              <a:solidFill>
                <a:srgbClr val="002060"/>
              </a:solidFill>
            </a:endParaRPr>
          </a:p>
        </p:txBody>
      </p:sp>
    </p:spTree>
    <p:extLst>
      <p:ext uri="{BB962C8B-B14F-4D97-AF65-F5344CB8AC3E}">
        <p14:creationId xmlns:p14="http://schemas.microsoft.com/office/powerpoint/2010/main" val="41065278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18091" cy="369332"/>
          </a:xfrm>
          <a:prstGeom prst="rect">
            <a:avLst/>
          </a:prstGeom>
          <a:noFill/>
        </p:spPr>
        <p:txBody>
          <a:bodyPr wrap="none" rtlCol="0">
            <a:spAutoFit/>
          </a:bodyPr>
          <a:lstStyle/>
          <a:p>
            <a:r>
              <a:rPr lang="en-US" b="1" smtClean="0">
                <a:solidFill>
                  <a:srgbClr val="002060"/>
                </a:solidFill>
              </a:rPr>
              <a:t>ITIL</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723900" y="2224087"/>
            <a:ext cx="7696200" cy="2409825"/>
          </a:xfrm>
          <a:prstGeom prst="rect">
            <a:avLst/>
          </a:prstGeom>
        </p:spPr>
      </p:pic>
    </p:spTree>
    <p:extLst>
      <p:ext uri="{BB962C8B-B14F-4D97-AF65-F5344CB8AC3E}">
        <p14:creationId xmlns:p14="http://schemas.microsoft.com/office/powerpoint/2010/main" val="19792852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20781" cy="369332"/>
          </a:xfrm>
          <a:prstGeom prst="rect">
            <a:avLst/>
          </a:prstGeom>
          <a:noFill/>
        </p:spPr>
        <p:txBody>
          <a:bodyPr wrap="none" rtlCol="0">
            <a:spAutoFit/>
          </a:bodyPr>
          <a:lstStyle/>
          <a:p>
            <a:r>
              <a:rPr lang="en-US" b="1" smtClean="0">
                <a:solidFill>
                  <a:srgbClr val="002060"/>
                </a:solidFill>
              </a:rPr>
              <a:t>Introduction to Symmetric cryptography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09600" y="1604962"/>
            <a:ext cx="7924800" cy="3648075"/>
          </a:xfrm>
          <a:prstGeom prst="rect">
            <a:avLst/>
          </a:prstGeom>
        </p:spPr>
      </p:pic>
    </p:spTree>
    <p:extLst>
      <p:ext uri="{BB962C8B-B14F-4D97-AF65-F5344CB8AC3E}">
        <p14:creationId xmlns:p14="http://schemas.microsoft.com/office/powerpoint/2010/main" val="9916915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319802" cy="369332"/>
          </a:xfrm>
          <a:prstGeom prst="rect">
            <a:avLst/>
          </a:prstGeom>
          <a:noFill/>
        </p:spPr>
        <p:txBody>
          <a:bodyPr wrap="none" rtlCol="0">
            <a:spAutoFit/>
          </a:bodyPr>
          <a:lstStyle/>
          <a:p>
            <a:r>
              <a:rPr lang="en-US" b="1" smtClean="0">
                <a:solidFill>
                  <a:srgbClr val="002060"/>
                </a:solidFill>
              </a:rPr>
              <a:t>Symmetric key ciphers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850" y="1628775"/>
            <a:ext cx="7734300" cy="3600450"/>
          </a:xfrm>
          <a:prstGeom prst="rect">
            <a:avLst/>
          </a:prstGeom>
        </p:spPr>
      </p:pic>
    </p:spTree>
    <p:extLst>
      <p:ext uri="{BB962C8B-B14F-4D97-AF65-F5344CB8AC3E}">
        <p14:creationId xmlns:p14="http://schemas.microsoft.com/office/powerpoint/2010/main" val="1597224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350050" cy="369332"/>
          </a:xfrm>
          <a:prstGeom prst="rect">
            <a:avLst/>
          </a:prstGeom>
          <a:noFill/>
        </p:spPr>
        <p:txBody>
          <a:bodyPr wrap="none" rtlCol="0">
            <a:spAutoFit/>
          </a:bodyPr>
          <a:lstStyle/>
          <a:p>
            <a:r>
              <a:rPr lang="en-US" b="1" smtClean="0">
                <a:solidFill>
                  <a:srgbClr val="002060"/>
                </a:solidFill>
              </a:rPr>
              <a:t>Block cipher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66737" y="1957387"/>
            <a:ext cx="8010525" cy="2943225"/>
          </a:xfrm>
          <a:prstGeom prst="rect">
            <a:avLst/>
          </a:prstGeom>
        </p:spPr>
      </p:pic>
    </p:spTree>
    <p:extLst>
      <p:ext uri="{BB962C8B-B14F-4D97-AF65-F5344CB8AC3E}">
        <p14:creationId xmlns:p14="http://schemas.microsoft.com/office/powerpoint/2010/main" val="36349814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519006" cy="369332"/>
          </a:xfrm>
          <a:prstGeom prst="rect">
            <a:avLst/>
          </a:prstGeom>
          <a:noFill/>
        </p:spPr>
        <p:txBody>
          <a:bodyPr wrap="none" rtlCol="0">
            <a:spAutoFit/>
          </a:bodyPr>
          <a:lstStyle/>
          <a:p>
            <a:r>
              <a:rPr lang="en-US" b="1" smtClean="0">
                <a:solidFill>
                  <a:srgbClr val="002060"/>
                </a:solidFill>
              </a:rPr>
              <a:t>Stream cipher</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28687" y="1624012"/>
            <a:ext cx="7286625" cy="3609975"/>
          </a:xfrm>
          <a:prstGeom prst="rect">
            <a:avLst/>
          </a:prstGeom>
        </p:spPr>
      </p:pic>
    </p:spTree>
    <p:extLst>
      <p:ext uri="{BB962C8B-B14F-4D97-AF65-F5344CB8AC3E}">
        <p14:creationId xmlns:p14="http://schemas.microsoft.com/office/powerpoint/2010/main" val="423600986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194785" cy="369332"/>
          </a:xfrm>
          <a:prstGeom prst="rect">
            <a:avLst/>
          </a:prstGeom>
          <a:noFill/>
        </p:spPr>
        <p:txBody>
          <a:bodyPr wrap="none" rtlCol="0">
            <a:spAutoFit/>
          </a:bodyPr>
          <a:lstStyle/>
          <a:p>
            <a:r>
              <a:rPr lang="en-US" b="1" smtClean="0">
                <a:solidFill>
                  <a:srgbClr val="002060"/>
                </a:solidFill>
              </a:rPr>
              <a:t>Data Encryption Standard (DES)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513449"/>
            <a:ext cx="7543800" cy="3352800"/>
          </a:xfrm>
          <a:prstGeom prst="rect">
            <a:avLst/>
          </a:prstGeom>
        </p:spPr>
      </p:pic>
    </p:spTree>
    <p:extLst>
      <p:ext uri="{BB962C8B-B14F-4D97-AF65-F5344CB8AC3E}">
        <p14:creationId xmlns:p14="http://schemas.microsoft.com/office/powerpoint/2010/main" val="10171657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557158" cy="369332"/>
          </a:xfrm>
          <a:prstGeom prst="rect">
            <a:avLst/>
          </a:prstGeom>
          <a:noFill/>
        </p:spPr>
        <p:txBody>
          <a:bodyPr wrap="none" rtlCol="0">
            <a:spAutoFit/>
          </a:bodyPr>
          <a:lstStyle/>
          <a:p>
            <a:r>
              <a:rPr lang="en-US" b="1" smtClean="0">
                <a:solidFill>
                  <a:srgbClr val="002060"/>
                </a:solidFill>
              </a:rPr>
              <a:t>DES Algorithm</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57212" y="1624012"/>
            <a:ext cx="8029575" cy="3609975"/>
          </a:xfrm>
          <a:prstGeom prst="rect">
            <a:avLst/>
          </a:prstGeom>
        </p:spPr>
      </p:pic>
    </p:spTree>
    <p:extLst>
      <p:ext uri="{BB962C8B-B14F-4D97-AF65-F5344CB8AC3E}">
        <p14:creationId xmlns:p14="http://schemas.microsoft.com/office/powerpoint/2010/main" val="102332736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114285" cy="369332"/>
          </a:xfrm>
          <a:prstGeom prst="rect">
            <a:avLst/>
          </a:prstGeom>
          <a:noFill/>
        </p:spPr>
        <p:txBody>
          <a:bodyPr wrap="none" rtlCol="0">
            <a:spAutoFit/>
          </a:bodyPr>
          <a:lstStyle/>
          <a:p>
            <a:r>
              <a:rPr lang="en-US" b="1" smtClean="0">
                <a:solidFill>
                  <a:srgbClr val="002060"/>
                </a:solidFill>
              </a:rPr>
              <a:t>DES Operation Modes – Electronic Code Book (ECB)</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152525" y="1681162"/>
            <a:ext cx="6838950" cy="3495675"/>
          </a:xfrm>
          <a:prstGeom prst="rect">
            <a:avLst/>
          </a:prstGeom>
        </p:spPr>
      </p:pic>
    </p:spTree>
    <p:extLst>
      <p:ext uri="{BB962C8B-B14F-4D97-AF65-F5344CB8AC3E}">
        <p14:creationId xmlns:p14="http://schemas.microsoft.com/office/powerpoint/2010/main" val="40331169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4350" y="1609725"/>
            <a:ext cx="8115300" cy="3638550"/>
          </a:xfrm>
          <a:prstGeom prst="rect">
            <a:avLst/>
          </a:prstGeom>
        </p:spPr>
      </p:pic>
      <p:sp>
        <p:nvSpPr>
          <p:cNvPr id="5" name="TextBox 4"/>
          <p:cNvSpPr txBox="1"/>
          <p:nvPr/>
        </p:nvSpPr>
        <p:spPr>
          <a:xfrm>
            <a:off x="704483" y="288758"/>
            <a:ext cx="5126724" cy="369332"/>
          </a:xfrm>
          <a:prstGeom prst="rect">
            <a:avLst/>
          </a:prstGeom>
          <a:noFill/>
        </p:spPr>
        <p:txBody>
          <a:bodyPr wrap="none" rtlCol="0">
            <a:spAutoFit/>
          </a:bodyPr>
          <a:lstStyle/>
          <a:p>
            <a:r>
              <a:rPr lang="en-US" b="1" smtClean="0">
                <a:solidFill>
                  <a:srgbClr val="002060"/>
                </a:solidFill>
              </a:rPr>
              <a:t>DES Operation Modes – Cipher Block Chaining (CBC)</a:t>
            </a:r>
            <a:endParaRPr lang="en-US" b="1">
              <a:solidFill>
                <a:srgbClr val="002060"/>
              </a:solidFill>
            </a:endParaRPr>
          </a:p>
        </p:txBody>
      </p:sp>
    </p:spTree>
    <p:extLst>
      <p:ext uri="{BB962C8B-B14F-4D97-AF65-F5344CB8AC3E}">
        <p14:creationId xmlns:p14="http://schemas.microsoft.com/office/powerpoint/2010/main" val="214386015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6737" y="1976437"/>
            <a:ext cx="8010525" cy="2905125"/>
          </a:xfrm>
          <a:prstGeom prst="rect">
            <a:avLst/>
          </a:prstGeom>
        </p:spPr>
      </p:pic>
      <p:sp>
        <p:nvSpPr>
          <p:cNvPr id="5" name="TextBox 4"/>
          <p:cNvSpPr txBox="1"/>
          <p:nvPr/>
        </p:nvSpPr>
        <p:spPr>
          <a:xfrm>
            <a:off x="704483" y="288758"/>
            <a:ext cx="4687502" cy="369332"/>
          </a:xfrm>
          <a:prstGeom prst="rect">
            <a:avLst/>
          </a:prstGeom>
          <a:noFill/>
        </p:spPr>
        <p:txBody>
          <a:bodyPr wrap="none" rtlCol="0">
            <a:spAutoFit/>
          </a:bodyPr>
          <a:lstStyle/>
          <a:p>
            <a:r>
              <a:rPr lang="en-US" b="1" smtClean="0">
                <a:solidFill>
                  <a:srgbClr val="002060"/>
                </a:solidFill>
              </a:rPr>
              <a:t>DES Operation Modes – Cipher Feed Back (CFB)</a:t>
            </a:r>
            <a:endParaRPr lang="en-US" b="1">
              <a:solidFill>
                <a:srgbClr val="002060"/>
              </a:solidFill>
            </a:endParaRPr>
          </a:p>
        </p:txBody>
      </p:sp>
    </p:spTree>
    <p:extLst>
      <p:ext uri="{BB962C8B-B14F-4D97-AF65-F5344CB8AC3E}">
        <p14:creationId xmlns:p14="http://schemas.microsoft.com/office/powerpoint/2010/main" val="64254105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6262" y="2028825"/>
            <a:ext cx="7991475" cy="2800350"/>
          </a:xfrm>
          <a:prstGeom prst="rect">
            <a:avLst/>
          </a:prstGeom>
        </p:spPr>
      </p:pic>
      <p:sp>
        <p:nvSpPr>
          <p:cNvPr id="5" name="TextBox 4"/>
          <p:cNvSpPr txBox="1"/>
          <p:nvPr/>
        </p:nvSpPr>
        <p:spPr>
          <a:xfrm>
            <a:off x="704483" y="288758"/>
            <a:ext cx="4907113" cy="369332"/>
          </a:xfrm>
          <a:prstGeom prst="rect">
            <a:avLst/>
          </a:prstGeom>
          <a:noFill/>
        </p:spPr>
        <p:txBody>
          <a:bodyPr wrap="none" rtlCol="0">
            <a:spAutoFit/>
          </a:bodyPr>
          <a:lstStyle/>
          <a:p>
            <a:r>
              <a:rPr lang="en-US" b="1" smtClean="0">
                <a:solidFill>
                  <a:srgbClr val="002060"/>
                </a:solidFill>
              </a:rPr>
              <a:t>DES Operation Modes – Output Feed Back (OFB)</a:t>
            </a:r>
            <a:endParaRPr lang="en-US" b="1">
              <a:solidFill>
                <a:srgbClr val="002060"/>
              </a:solidFill>
            </a:endParaRPr>
          </a:p>
        </p:txBody>
      </p:sp>
    </p:spTree>
    <p:extLst>
      <p:ext uri="{BB962C8B-B14F-4D97-AF65-F5344CB8AC3E}">
        <p14:creationId xmlns:p14="http://schemas.microsoft.com/office/powerpoint/2010/main" val="1888818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218382" cy="369332"/>
          </a:xfrm>
          <a:prstGeom prst="rect">
            <a:avLst/>
          </a:prstGeom>
          <a:noFill/>
        </p:spPr>
        <p:txBody>
          <a:bodyPr wrap="none" rtlCol="0">
            <a:spAutoFit/>
          </a:bodyPr>
          <a:lstStyle/>
          <a:p>
            <a:r>
              <a:rPr lang="en-US" b="1" smtClean="0">
                <a:solidFill>
                  <a:srgbClr val="002060"/>
                </a:solidFill>
              </a:rPr>
              <a:t>Enterprise Security Architecture</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95312" y="1662112"/>
            <a:ext cx="7953375" cy="3533775"/>
          </a:xfrm>
          <a:prstGeom prst="rect">
            <a:avLst/>
          </a:prstGeom>
        </p:spPr>
      </p:pic>
    </p:spTree>
    <p:extLst>
      <p:ext uri="{BB962C8B-B14F-4D97-AF65-F5344CB8AC3E}">
        <p14:creationId xmlns:p14="http://schemas.microsoft.com/office/powerpoint/2010/main" val="427368046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19112" y="1785937"/>
            <a:ext cx="8105775" cy="3286125"/>
          </a:xfrm>
          <a:prstGeom prst="rect">
            <a:avLst/>
          </a:prstGeom>
        </p:spPr>
      </p:pic>
      <p:sp>
        <p:nvSpPr>
          <p:cNvPr id="5" name="TextBox 4"/>
          <p:cNvSpPr txBox="1"/>
          <p:nvPr/>
        </p:nvSpPr>
        <p:spPr>
          <a:xfrm>
            <a:off x="704483" y="288758"/>
            <a:ext cx="3334631" cy="369332"/>
          </a:xfrm>
          <a:prstGeom prst="rect">
            <a:avLst/>
          </a:prstGeom>
          <a:noFill/>
        </p:spPr>
        <p:txBody>
          <a:bodyPr wrap="none" rtlCol="0">
            <a:spAutoFit/>
          </a:bodyPr>
          <a:lstStyle/>
          <a:p>
            <a:r>
              <a:rPr lang="en-US" b="1" smtClean="0">
                <a:solidFill>
                  <a:srgbClr val="002060"/>
                </a:solidFill>
              </a:rPr>
              <a:t>DES Operation Modes – Counter</a:t>
            </a:r>
            <a:endParaRPr lang="en-US" b="1">
              <a:solidFill>
                <a:srgbClr val="002060"/>
              </a:solidFill>
            </a:endParaRPr>
          </a:p>
        </p:txBody>
      </p:sp>
    </p:spTree>
    <p:extLst>
      <p:ext uri="{BB962C8B-B14F-4D97-AF65-F5344CB8AC3E}">
        <p14:creationId xmlns:p14="http://schemas.microsoft.com/office/powerpoint/2010/main" val="114419232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137171" cy="369332"/>
          </a:xfrm>
          <a:prstGeom prst="rect">
            <a:avLst/>
          </a:prstGeom>
          <a:noFill/>
        </p:spPr>
        <p:txBody>
          <a:bodyPr wrap="none" rtlCol="0">
            <a:spAutoFit/>
          </a:bodyPr>
          <a:lstStyle/>
          <a:p>
            <a:r>
              <a:rPr lang="en-US" b="1" smtClean="0">
                <a:solidFill>
                  <a:srgbClr val="002060"/>
                </a:solidFill>
              </a:rPr>
              <a:t>Triple DES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95312" y="1695450"/>
            <a:ext cx="7953375" cy="3467100"/>
          </a:xfrm>
          <a:prstGeom prst="rect">
            <a:avLst/>
          </a:prstGeom>
        </p:spPr>
      </p:pic>
    </p:spTree>
    <p:extLst>
      <p:ext uri="{BB962C8B-B14F-4D97-AF65-F5344CB8AC3E}">
        <p14:creationId xmlns:p14="http://schemas.microsoft.com/office/powerpoint/2010/main" val="14118284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76262" y="1714500"/>
            <a:ext cx="7991475" cy="3429000"/>
          </a:xfrm>
          <a:prstGeom prst="rect">
            <a:avLst/>
          </a:prstGeom>
        </p:spPr>
      </p:pic>
      <p:sp>
        <p:nvSpPr>
          <p:cNvPr id="5" name="TextBox 4"/>
          <p:cNvSpPr txBox="1"/>
          <p:nvPr/>
        </p:nvSpPr>
        <p:spPr>
          <a:xfrm>
            <a:off x="704483" y="288758"/>
            <a:ext cx="3679854" cy="369332"/>
          </a:xfrm>
          <a:prstGeom prst="rect">
            <a:avLst/>
          </a:prstGeom>
          <a:noFill/>
        </p:spPr>
        <p:txBody>
          <a:bodyPr wrap="none" rtlCol="0">
            <a:spAutoFit/>
          </a:bodyPr>
          <a:lstStyle/>
          <a:p>
            <a:r>
              <a:rPr lang="en-US" b="1" smtClean="0">
                <a:solidFill>
                  <a:srgbClr val="002060"/>
                </a:solidFill>
              </a:rPr>
              <a:t>Advanced Encryption Standard (AES)</a:t>
            </a:r>
            <a:endParaRPr lang="en-US" b="1">
              <a:solidFill>
                <a:srgbClr val="002060"/>
              </a:solidFill>
            </a:endParaRPr>
          </a:p>
        </p:txBody>
      </p:sp>
    </p:spTree>
    <p:extLst>
      <p:ext uri="{BB962C8B-B14F-4D97-AF65-F5344CB8AC3E}">
        <p14:creationId xmlns:p14="http://schemas.microsoft.com/office/powerpoint/2010/main" val="120907080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638286" cy="369332"/>
          </a:xfrm>
          <a:prstGeom prst="rect">
            <a:avLst/>
          </a:prstGeom>
          <a:noFill/>
        </p:spPr>
        <p:txBody>
          <a:bodyPr wrap="none" rtlCol="0">
            <a:spAutoFit/>
          </a:bodyPr>
          <a:lstStyle/>
          <a:p>
            <a:r>
              <a:rPr lang="en-US" b="1" smtClean="0">
                <a:solidFill>
                  <a:srgbClr val="002060"/>
                </a:solidFill>
              </a:rPr>
              <a:t>Other Symmetric Systems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038225" y="658090"/>
            <a:ext cx="7143750" cy="3609975"/>
          </a:xfrm>
          <a:prstGeom prst="rect">
            <a:avLst/>
          </a:prstGeom>
        </p:spPr>
      </p:pic>
      <p:pic>
        <p:nvPicPr>
          <p:cNvPr id="3" name="Picture 2"/>
          <p:cNvPicPr>
            <a:picLocks noChangeAspect="1"/>
          </p:cNvPicPr>
          <p:nvPr/>
        </p:nvPicPr>
        <p:blipFill>
          <a:blip r:embed="rId4"/>
          <a:stretch>
            <a:fillRect/>
          </a:stretch>
        </p:blipFill>
        <p:spPr>
          <a:xfrm>
            <a:off x="1038225" y="4395065"/>
            <a:ext cx="5695950" cy="2105025"/>
          </a:xfrm>
          <a:prstGeom prst="rect">
            <a:avLst/>
          </a:prstGeom>
        </p:spPr>
      </p:pic>
    </p:spTree>
    <p:extLst>
      <p:ext uri="{BB962C8B-B14F-4D97-AF65-F5344CB8AC3E}">
        <p14:creationId xmlns:p14="http://schemas.microsoft.com/office/powerpoint/2010/main" val="12775490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163769" cy="369332"/>
          </a:xfrm>
          <a:prstGeom prst="rect">
            <a:avLst/>
          </a:prstGeom>
          <a:noFill/>
        </p:spPr>
        <p:txBody>
          <a:bodyPr wrap="none" rtlCol="0">
            <a:spAutoFit/>
          </a:bodyPr>
          <a:lstStyle/>
          <a:p>
            <a:r>
              <a:rPr lang="en-US" b="1" smtClean="0">
                <a:solidFill>
                  <a:srgbClr val="002060"/>
                </a:solidFill>
              </a:rPr>
              <a:t>Introduction to Asymmetric Cryptography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81050" y="1843087"/>
            <a:ext cx="7581900" cy="3171825"/>
          </a:xfrm>
          <a:prstGeom prst="rect">
            <a:avLst/>
          </a:prstGeom>
        </p:spPr>
      </p:pic>
    </p:spTree>
    <p:extLst>
      <p:ext uri="{BB962C8B-B14F-4D97-AF65-F5344CB8AC3E}">
        <p14:creationId xmlns:p14="http://schemas.microsoft.com/office/powerpoint/2010/main" val="3212526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71712" y="1619250"/>
            <a:ext cx="4600575" cy="3619500"/>
          </a:xfrm>
          <a:prstGeom prst="rect">
            <a:avLst/>
          </a:prstGeom>
        </p:spPr>
      </p:pic>
      <p:sp>
        <p:nvSpPr>
          <p:cNvPr id="5" name="TextBox 4"/>
          <p:cNvSpPr txBox="1"/>
          <p:nvPr/>
        </p:nvSpPr>
        <p:spPr>
          <a:xfrm>
            <a:off x="704483" y="288758"/>
            <a:ext cx="2116733" cy="369332"/>
          </a:xfrm>
          <a:prstGeom prst="rect">
            <a:avLst/>
          </a:prstGeom>
          <a:noFill/>
        </p:spPr>
        <p:txBody>
          <a:bodyPr wrap="none" rtlCol="0">
            <a:spAutoFit/>
          </a:bodyPr>
          <a:lstStyle/>
          <a:p>
            <a:r>
              <a:rPr lang="en-US" b="1" smtClean="0">
                <a:solidFill>
                  <a:srgbClr val="002060"/>
                </a:solidFill>
              </a:rPr>
              <a:t>Conceptual Diagram</a:t>
            </a:r>
            <a:endParaRPr lang="en-US" b="1">
              <a:solidFill>
                <a:srgbClr val="002060"/>
              </a:solidFill>
            </a:endParaRPr>
          </a:p>
        </p:txBody>
      </p:sp>
    </p:spTree>
    <p:extLst>
      <p:ext uri="{BB962C8B-B14F-4D97-AF65-F5344CB8AC3E}">
        <p14:creationId xmlns:p14="http://schemas.microsoft.com/office/powerpoint/2010/main" val="427772625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258217" cy="369332"/>
          </a:xfrm>
          <a:prstGeom prst="rect">
            <a:avLst/>
          </a:prstGeom>
          <a:noFill/>
        </p:spPr>
        <p:txBody>
          <a:bodyPr wrap="none" rtlCol="0">
            <a:spAutoFit/>
          </a:bodyPr>
          <a:lstStyle/>
          <a:p>
            <a:r>
              <a:rPr lang="en-US" b="1" smtClean="0">
                <a:solidFill>
                  <a:srgbClr val="002060"/>
                </a:solidFill>
              </a:rPr>
              <a:t>Asymmetric Cryptography - RSA </a:t>
            </a:r>
            <a:r>
              <a:rPr lang="en-US" b="1">
                <a:solidFill>
                  <a:srgbClr val="002060"/>
                </a:solidFill>
              </a:rPr>
              <a:t>Algorithm</a:t>
            </a:r>
          </a:p>
        </p:txBody>
      </p:sp>
      <p:pic>
        <p:nvPicPr>
          <p:cNvPr id="2" name="Picture 1"/>
          <p:cNvPicPr>
            <a:picLocks noChangeAspect="1"/>
          </p:cNvPicPr>
          <p:nvPr/>
        </p:nvPicPr>
        <p:blipFill>
          <a:blip r:embed="rId3"/>
          <a:stretch>
            <a:fillRect/>
          </a:stretch>
        </p:blipFill>
        <p:spPr>
          <a:xfrm>
            <a:off x="619125" y="2519362"/>
            <a:ext cx="7905750" cy="1819275"/>
          </a:xfrm>
          <a:prstGeom prst="rect">
            <a:avLst/>
          </a:prstGeom>
        </p:spPr>
      </p:pic>
    </p:spTree>
    <p:extLst>
      <p:ext uri="{BB962C8B-B14F-4D97-AF65-F5344CB8AC3E}">
        <p14:creationId xmlns:p14="http://schemas.microsoft.com/office/powerpoint/2010/main" val="21225574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7502823" cy="369332"/>
          </a:xfrm>
          <a:prstGeom prst="rect">
            <a:avLst/>
          </a:prstGeom>
          <a:noFill/>
        </p:spPr>
        <p:txBody>
          <a:bodyPr wrap="none" rtlCol="0">
            <a:spAutoFit/>
          </a:bodyPr>
          <a:lstStyle/>
          <a:p>
            <a:r>
              <a:rPr lang="en-US" b="1" smtClean="0">
                <a:solidFill>
                  <a:srgbClr val="002060"/>
                </a:solidFill>
              </a:rPr>
              <a:t>Other types of asymmetric cryptography – Elliptic Curve Cryptosystems (ECC)</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14375" y="1704975"/>
            <a:ext cx="7715250" cy="3448050"/>
          </a:xfrm>
          <a:prstGeom prst="rect">
            <a:avLst/>
          </a:prstGeom>
        </p:spPr>
      </p:pic>
    </p:spTree>
    <p:extLst>
      <p:ext uri="{BB962C8B-B14F-4D97-AF65-F5344CB8AC3E}">
        <p14:creationId xmlns:p14="http://schemas.microsoft.com/office/powerpoint/2010/main" val="180266021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4825" y="1757362"/>
            <a:ext cx="8134350" cy="3343275"/>
          </a:xfrm>
          <a:prstGeom prst="rect">
            <a:avLst/>
          </a:prstGeom>
        </p:spPr>
      </p:pic>
      <p:sp>
        <p:nvSpPr>
          <p:cNvPr id="5" name="TextBox 4"/>
          <p:cNvSpPr txBox="1"/>
          <p:nvPr/>
        </p:nvSpPr>
        <p:spPr>
          <a:xfrm>
            <a:off x="704483" y="288758"/>
            <a:ext cx="7012497" cy="369332"/>
          </a:xfrm>
          <a:prstGeom prst="rect">
            <a:avLst/>
          </a:prstGeom>
          <a:noFill/>
        </p:spPr>
        <p:txBody>
          <a:bodyPr wrap="none" rtlCol="0">
            <a:spAutoFit/>
          </a:bodyPr>
          <a:lstStyle/>
          <a:p>
            <a:r>
              <a:rPr lang="en-US" b="1" smtClean="0">
                <a:solidFill>
                  <a:srgbClr val="002060"/>
                </a:solidFill>
              </a:rPr>
              <a:t>Other types of asymmetric cryptography – Diffie hellman key exchange</a:t>
            </a:r>
            <a:endParaRPr lang="en-US" b="1">
              <a:solidFill>
                <a:srgbClr val="002060"/>
              </a:solidFill>
            </a:endParaRPr>
          </a:p>
        </p:txBody>
      </p:sp>
    </p:spTree>
    <p:extLst>
      <p:ext uri="{BB962C8B-B14F-4D97-AF65-F5344CB8AC3E}">
        <p14:creationId xmlns:p14="http://schemas.microsoft.com/office/powerpoint/2010/main" val="8818861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502608" cy="369332"/>
          </a:xfrm>
          <a:prstGeom prst="rect">
            <a:avLst/>
          </a:prstGeom>
          <a:noFill/>
        </p:spPr>
        <p:txBody>
          <a:bodyPr wrap="none" rtlCol="0">
            <a:spAutoFit/>
          </a:bodyPr>
          <a:lstStyle/>
          <a:p>
            <a:r>
              <a:rPr lang="en-US" b="1" smtClean="0">
                <a:solidFill>
                  <a:srgbClr val="002060"/>
                </a:solidFill>
              </a:rPr>
              <a:t>Public Key Cryptography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71500" y="1581150"/>
            <a:ext cx="8001000" cy="3695700"/>
          </a:xfrm>
          <a:prstGeom prst="rect">
            <a:avLst/>
          </a:prstGeom>
        </p:spPr>
      </p:pic>
    </p:spTree>
    <p:extLst>
      <p:ext uri="{BB962C8B-B14F-4D97-AF65-F5344CB8AC3E}">
        <p14:creationId xmlns:p14="http://schemas.microsoft.com/office/powerpoint/2010/main" val="3797269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345981" cy="369332"/>
          </a:xfrm>
          <a:prstGeom prst="rect">
            <a:avLst/>
          </a:prstGeom>
          <a:noFill/>
        </p:spPr>
        <p:txBody>
          <a:bodyPr wrap="none" rtlCol="0">
            <a:spAutoFit/>
          </a:bodyPr>
          <a:lstStyle/>
          <a:p>
            <a:r>
              <a:rPr lang="en-US" b="1" smtClean="0">
                <a:solidFill>
                  <a:srgbClr val="002060"/>
                </a:solidFill>
              </a:rPr>
              <a:t>Common Security Services in ESA</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542925" y="1647825"/>
            <a:ext cx="8058150" cy="3562350"/>
          </a:xfrm>
          <a:prstGeom prst="rect">
            <a:avLst/>
          </a:prstGeom>
        </p:spPr>
      </p:pic>
    </p:spTree>
    <p:extLst>
      <p:ext uri="{BB962C8B-B14F-4D97-AF65-F5344CB8AC3E}">
        <p14:creationId xmlns:p14="http://schemas.microsoft.com/office/powerpoint/2010/main" val="46888064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968459" cy="369332"/>
          </a:xfrm>
          <a:prstGeom prst="rect">
            <a:avLst/>
          </a:prstGeom>
          <a:noFill/>
        </p:spPr>
        <p:txBody>
          <a:bodyPr wrap="none" rtlCol="0">
            <a:spAutoFit/>
          </a:bodyPr>
          <a:lstStyle/>
          <a:p>
            <a:r>
              <a:rPr lang="en-US" b="1" smtClean="0">
                <a:solidFill>
                  <a:srgbClr val="002060"/>
                </a:solidFill>
              </a:rPr>
              <a:t>Symmetric vs Asymmetric cryptography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42937" y="1581150"/>
            <a:ext cx="7858125" cy="3695700"/>
          </a:xfrm>
          <a:prstGeom prst="rect">
            <a:avLst/>
          </a:prstGeom>
        </p:spPr>
      </p:pic>
    </p:spTree>
    <p:extLst>
      <p:ext uri="{BB962C8B-B14F-4D97-AF65-F5344CB8AC3E}">
        <p14:creationId xmlns:p14="http://schemas.microsoft.com/office/powerpoint/2010/main" val="79998067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136115" cy="369332"/>
          </a:xfrm>
          <a:prstGeom prst="rect">
            <a:avLst/>
          </a:prstGeom>
          <a:noFill/>
        </p:spPr>
        <p:txBody>
          <a:bodyPr wrap="none" rtlCol="0">
            <a:spAutoFit/>
          </a:bodyPr>
          <a:lstStyle/>
          <a:p>
            <a:r>
              <a:rPr lang="en-US" b="1" smtClean="0">
                <a:solidFill>
                  <a:srgbClr val="002060"/>
                </a:solidFill>
              </a:rPr>
              <a:t>Advantages and Disadvantages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90550" y="1604962"/>
            <a:ext cx="7962900" cy="3648075"/>
          </a:xfrm>
          <a:prstGeom prst="rect">
            <a:avLst/>
          </a:prstGeom>
        </p:spPr>
      </p:pic>
    </p:spTree>
    <p:extLst>
      <p:ext uri="{BB962C8B-B14F-4D97-AF65-F5344CB8AC3E}">
        <p14:creationId xmlns:p14="http://schemas.microsoft.com/office/powerpoint/2010/main" val="11426442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046108" cy="369332"/>
          </a:xfrm>
          <a:prstGeom prst="rect">
            <a:avLst/>
          </a:prstGeom>
          <a:noFill/>
        </p:spPr>
        <p:txBody>
          <a:bodyPr wrap="none" rtlCol="0">
            <a:spAutoFit/>
          </a:bodyPr>
          <a:lstStyle/>
          <a:p>
            <a:r>
              <a:rPr lang="en-US" b="1" smtClean="0">
                <a:solidFill>
                  <a:srgbClr val="002060"/>
                </a:solidFill>
              </a:rPr>
              <a:t>Public Key Infrastructure - Introduction </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90550" y="1914525"/>
            <a:ext cx="7962900" cy="3028950"/>
          </a:xfrm>
          <a:prstGeom prst="rect">
            <a:avLst/>
          </a:prstGeom>
        </p:spPr>
      </p:pic>
    </p:spTree>
    <p:extLst>
      <p:ext uri="{BB962C8B-B14F-4D97-AF65-F5344CB8AC3E}">
        <p14:creationId xmlns:p14="http://schemas.microsoft.com/office/powerpoint/2010/main" val="206386853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723292" cy="369332"/>
          </a:xfrm>
          <a:prstGeom prst="rect">
            <a:avLst/>
          </a:prstGeom>
          <a:noFill/>
        </p:spPr>
        <p:txBody>
          <a:bodyPr wrap="none" rtlCol="0">
            <a:spAutoFit/>
          </a:bodyPr>
          <a:lstStyle/>
          <a:p>
            <a:r>
              <a:rPr lang="en-US" b="1" smtClean="0">
                <a:solidFill>
                  <a:srgbClr val="002060"/>
                </a:solidFill>
              </a:rPr>
              <a:t>PKI Certification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82953" y="845746"/>
            <a:ext cx="7800975" cy="3590925"/>
          </a:xfrm>
          <a:prstGeom prst="rect">
            <a:avLst/>
          </a:prstGeom>
        </p:spPr>
      </p:pic>
      <p:pic>
        <p:nvPicPr>
          <p:cNvPr id="3" name="Picture 2"/>
          <p:cNvPicPr>
            <a:picLocks noChangeAspect="1"/>
          </p:cNvPicPr>
          <p:nvPr/>
        </p:nvPicPr>
        <p:blipFill>
          <a:blip r:embed="rId4"/>
          <a:stretch>
            <a:fillRect/>
          </a:stretch>
        </p:blipFill>
        <p:spPr>
          <a:xfrm>
            <a:off x="782953" y="4841264"/>
            <a:ext cx="6134100" cy="1114425"/>
          </a:xfrm>
          <a:prstGeom prst="rect">
            <a:avLst/>
          </a:prstGeom>
        </p:spPr>
      </p:pic>
    </p:spTree>
    <p:extLst>
      <p:ext uri="{BB962C8B-B14F-4D97-AF65-F5344CB8AC3E}">
        <p14:creationId xmlns:p14="http://schemas.microsoft.com/office/powerpoint/2010/main" val="41078760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233607" cy="369332"/>
          </a:xfrm>
          <a:prstGeom prst="rect">
            <a:avLst/>
          </a:prstGeom>
          <a:noFill/>
        </p:spPr>
        <p:txBody>
          <a:bodyPr wrap="none" rtlCol="0">
            <a:spAutoFit/>
          </a:bodyPr>
          <a:lstStyle/>
          <a:p>
            <a:r>
              <a:rPr lang="en-US" b="1" smtClean="0">
                <a:solidFill>
                  <a:srgbClr val="002060"/>
                </a:solidFill>
              </a:rPr>
              <a:t>PKI (contd)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966787" y="1547812"/>
            <a:ext cx="7210425" cy="3762375"/>
          </a:xfrm>
          <a:prstGeom prst="rect">
            <a:avLst/>
          </a:prstGeom>
        </p:spPr>
      </p:pic>
    </p:spTree>
    <p:extLst>
      <p:ext uri="{BB962C8B-B14F-4D97-AF65-F5344CB8AC3E}">
        <p14:creationId xmlns:p14="http://schemas.microsoft.com/office/powerpoint/2010/main" val="351529717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579600" cy="369332"/>
          </a:xfrm>
          <a:prstGeom prst="rect">
            <a:avLst/>
          </a:prstGeom>
          <a:noFill/>
        </p:spPr>
        <p:txBody>
          <a:bodyPr wrap="none" rtlCol="0">
            <a:spAutoFit/>
          </a:bodyPr>
          <a:lstStyle/>
          <a:p>
            <a:r>
              <a:rPr lang="en-US" b="1" smtClean="0">
                <a:solidFill>
                  <a:srgbClr val="002060"/>
                </a:solidFill>
              </a:rPr>
              <a:t>One Way Hash</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605276" y="1400469"/>
            <a:ext cx="7877175" cy="3409950"/>
          </a:xfrm>
          <a:prstGeom prst="rect">
            <a:avLst/>
          </a:prstGeom>
        </p:spPr>
      </p:pic>
    </p:spTree>
    <p:extLst>
      <p:ext uri="{BB962C8B-B14F-4D97-AF65-F5344CB8AC3E}">
        <p14:creationId xmlns:p14="http://schemas.microsoft.com/office/powerpoint/2010/main" val="51857325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046714" cy="369332"/>
          </a:xfrm>
          <a:prstGeom prst="rect">
            <a:avLst/>
          </a:prstGeom>
          <a:noFill/>
        </p:spPr>
        <p:txBody>
          <a:bodyPr wrap="none" rtlCol="0">
            <a:spAutoFit/>
          </a:bodyPr>
          <a:lstStyle/>
          <a:p>
            <a:r>
              <a:rPr lang="en-US" b="1" smtClean="0">
                <a:solidFill>
                  <a:srgbClr val="002060"/>
                </a:solidFill>
              </a:rPr>
              <a:t>Hashing Algorithms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010082"/>
            <a:ext cx="7829550" cy="3181350"/>
          </a:xfrm>
          <a:prstGeom prst="rect">
            <a:avLst/>
          </a:prstGeom>
        </p:spPr>
      </p:pic>
      <p:pic>
        <p:nvPicPr>
          <p:cNvPr id="3" name="Picture 2"/>
          <p:cNvPicPr>
            <a:picLocks noChangeAspect="1"/>
          </p:cNvPicPr>
          <p:nvPr/>
        </p:nvPicPr>
        <p:blipFill>
          <a:blip r:embed="rId4"/>
          <a:stretch>
            <a:fillRect/>
          </a:stretch>
        </p:blipFill>
        <p:spPr>
          <a:xfrm>
            <a:off x="704483" y="4374613"/>
            <a:ext cx="7791450" cy="2314575"/>
          </a:xfrm>
          <a:prstGeom prst="rect">
            <a:avLst/>
          </a:prstGeom>
        </p:spPr>
      </p:pic>
    </p:spTree>
    <p:extLst>
      <p:ext uri="{BB962C8B-B14F-4D97-AF65-F5344CB8AC3E}">
        <p14:creationId xmlns:p14="http://schemas.microsoft.com/office/powerpoint/2010/main" val="299101226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039550" cy="369332"/>
          </a:xfrm>
          <a:prstGeom prst="rect">
            <a:avLst/>
          </a:prstGeom>
          <a:noFill/>
        </p:spPr>
        <p:txBody>
          <a:bodyPr wrap="none" rtlCol="0">
            <a:spAutoFit/>
          </a:bodyPr>
          <a:lstStyle/>
          <a:p>
            <a:r>
              <a:rPr lang="en-US" b="1" smtClean="0">
                <a:solidFill>
                  <a:srgbClr val="002060"/>
                </a:solidFill>
              </a:rPr>
              <a:t>Message Authentication Code</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73027" y="1322510"/>
            <a:ext cx="8001000" cy="3790950"/>
          </a:xfrm>
          <a:prstGeom prst="rect">
            <a:avLst/>
          </a:prstGeom>
        </p:spPr>
      </p:pic>
    </p:spTree>
    <p:extLst>
      <p:ext uri="{BB962C8B-B14F-4D97-AF65-F5344CB8AC3E}">
        <p14:creationId xmlns:p14="http://schemas.microsoft.com/office/powerpoint/2010/main" val="26337876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51276" cy="369332"/>
          </a:xfrm>
          <a:prstGeom prst="rect">
            <a:avLst/>
          </a:prstGeom>
          <a:noFill/>
        </p:spPr>
        <p:txBody>
          <a:bodyPr wrap="none" rtlCol="0">
            <a:spAutoFit/>
          </a:bodyPr>
          <a:lstStyle/>
          <a:p>
            <a:r>
              <a:rPr lang="en-US" b="1" smtClean="0">
                <a:solidFill>
                  <a:srgbClr val="002060"/>
                </a:solidFill>
              </a:rPr>
              <a:t>Digital Signatures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467824" y="1679257"/>
            <a:ext cx="8067675" cy="3133725"/>
          </a:xfrm>
          <a:prstGeom prst="rect">
            <a:avLst/>
          </a:prstGeom>
        </p:spPr>
      </p:pic>
    </p:spTree>
    <p:extLst>
      <p:ext uri="{BB962C8B-B14F-4D97-AF65-F5344CB8AC3E}">
        <p14:creationId xmlns:p14="http://schemas.microsoft.com/office/powerpoint/2010/main" val="29291358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61728" cy="369332"/>
          </a:xfrm>
          <a:prstGeom prst="rect">
            <a:avLst/>
          </a:prstGeom>
          <a:noFill/>
        </p:spPr>
        <p:txBody>
          <a:bodyPr wrap="none" rtlCol="0">
            <a:spAutoFit/>
          </a:bodyPr>
          <a:lstStyle/>
          <a:p>
            <a:r>
              <a:rPr lang="en-US" b="1" smtClean="0">
                <a:solidFill>
                  <a:srgbClr val="002060"/>
                </a:solidFill>
              </a:rPr>
              <a:t>Key Management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635295"/>
            <a:ext cx="7677150" cy="3362325"/>
          </a:xfrm>
          <a:prstGeom prst="rect">
            <a:avLst/>
          </a:prstGeom>
        </p:spPr>
      </p:pic>
    </p:spTree>
    <p:extLst>
      <p:ext uri="{BB962C8B-B14F-4D97-AF65-F5344CB8AC3E}">
        <p14:creationId xmlns:p14="http://schemas.microsoft.com/office/powerpoint/2010/main" val="3260038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496179" cy="369332"/>
          </a:xfrm>
          <a:prstGeom prst="rect">
            <a:avLst/>
          </a:prstGeom>
          <a:noFill/>
        </p:spPr>
        <p:txBody>
          <a:bodyPr wrap="none" rtlCol="0">
            <a:spAutoFit/>
          </a:bodyPr>
          <a:lstStyle/>
          <a:p>
            <a:r>
              <a:rPr lang="en-US" b="1" smtClean="0">
                <a:solidFill>
                  <a:srgbClr val="002060"/>
                </a:solidFill>
              </a:rPr>
              <a:t>SABSA Matrix</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461962" y="1562100"/>
            <a:ext cx="8220075" cy="3733800"/>
          </a:xfrm>
          <a:prstGeom prst="rect">
            <a:avLst/>
          </a:prstGeom>
        </p:spPr>
      </p:pic>
    </p:spTree>
    <p:extLst>
      <p:ext uri="{BB962C8B-B14F-4D97-AF65-F5344CB8AC3E}">
        <p14:creationId xmlns:p14="http://schemas.microsoft.com/office/powerpoint/2010/main" val="9428071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837956" cy="369332"/>
          </a:xfrm>
          <a:prstGeom prst="rect">
            <a:avLst/>
          </a:prstGeom>
          <a:noFill/>
        </p:spPr>
        <p:txBody>
          <a:bodyPr wrap="none" rtlCol="0">
            <a:spAutoFit/>
          </a:bodyPr>
          <a:lstStyle/>
          <a:p>
            <a:r>
              <a:rPr lang="en-US" b="1" smtClean="0">
                <a:solidFill>
                  <a:srgbClr val="002060"/>
                </a:solidFill>
              </a:rPr>
              <a:t>Key Management Principles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57212" y="1374238"/>
            <a:ext cx="8029575" cy="3771900"/>
          </a:xfrm>
          <a:prstGeom prst="rect">
            <a:avLst/>
          </a:prstGeom>
        </p:spPr>
      </p:pic>
    </p:spTree>
    <p:extLst>
      <p:ext uri="{BB962C8B-B14F-4D97-AF65-F5344CB8AC3E}">
        <p14:creationId xmlns:p14="http://schemas.microsoft.com/office/powerpoint/2010/main" val="117117145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4629729" cy="369332"/>
          </a:xfrm>
          <a:prstGeom prst="rect">
            <a:avLst/>
          </a:prstGeom>
          <a:noFill/>
        </p:spPr>
        <p:txBody>
          <a:bodyPr wrap="none" rtlCol="0">
            <a:spAutoFit/>
          </a:bodyPr>
          <a:lstStyle/>
          <a:p>
            <a:r>
              <a:rPr lang="en-US" b="1" smtClean="0">
                <a:solidFill>
                  <a:srgbClr val="002060"/>
                </a:solidFill>
              </a:rPr>
              <a:t>Need for Physical and Environmental Security</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422521"/>
            <a:ext cx="7800975" cy="3590925"/>
          </a:xfrm>
          <a:prstGeom prst="rect">
            <a:avLst/>
          </a:prstGeom>
        </p:spPr>
      </p:pic>
    </p:spTree>
    <p:extLst>
      <p:ext uri="{BB962C8B-B14F-4D97-AF65-F5344CB8AC3E}">
        <p14:creationId xmlns:p14="http://schemas.microsoft.com/office/powerpoint/2010/main" val="87842850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127075" cy="369332"/>
          </a:xfrm>
          <a:prstGeom prst="rect">
            <a:avLst/>
          </a:prstGeom>
          <a:noFill/>
        </p:spPr>
        <p:txBody>
          <a:bodyPr wrap="none" rtlCol="0">
            <a:spAutoFit/>
          </a:bodyPr>
          <a:lstStyle/>
          <a:p>
            <a:r>
              <a:rPr lang="en-US" b="1" smtClean="0">
                <a:solidFill>
                  <a:srgbClr val="002060"/>
                </a:solidFill>
              </a:rPr>
              <a:t>Site and Facility Design Criteria</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125875" y="1087315"/>
            <a:ext cx="8908137" cy="3639429"/>
          </a:xfrm>
          <a:prstGeom prst="rect">
            <a:avLst/>
          </a:prstGeom>
        </p:spPr>
      </p:pic>
    </p:spTree>
    <p:extLst>
      <p:ext uri="{BB962C8B-B14F-4D97-AF65-F5344CB8AC3E}">
        <p14:creationId xmlns:p14="http://schemas.microsoft.com/office/powerpoint/2010/main" val="215474019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780394" cy="369332"/>
          </a:xfrm>
          <a:prstGeom prst="rect">
            <a:avLst/>
          </a:prstGeom>
          <a:noFill/>
        </p:spPr>
        <p:txBody>
          <a:bodyPr wrap="none" rtlCol="0">
            <a:spAutoFit/>
          </a:bodyPr>
          <a:lstStyle/>
          <a:p>
            <a:r>
              <a:rPr lang="en-US" b="1" smtClean="0">
                <a:solidFill>
                  <a:srgbClr val="002060"/>
                </a:solidFill>
              </a:rPr>
              <a:t>Information Protection Environment</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649437"/>
            <a:ext cx="7905750" cy="2743200"/>
          </a:xfrm>
          <a:prstGeom prst="rect">
            <a:avLst/>
          </a:prstGeom>
        </p:spPr>
      </p:pic>
    </p:spTree>
    <p:extLst>
      <p:ext uri="{BB962C8B-B14F-4D97-AF65-F5344CB8AC3E}">
        <p14:creationId xmlns:p14="http://schemas.microsoft.com/office/powerpoint/2010/main" val="412395961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5648213" cy="369332"/>
          </a:xfrm>
          <a:prstGeom prst="rect">
            <a:avLst/>
          </a:prstGeom>
          <a:noFill/>
        </p:spPr>
        <p:txBody>
          <a:bodyPr wrap="none" rtlCol="0">
            <a:spAutoFit/>
          </a:bodyPr>
          <a:lstStyle/>
          <a:p>
            <a:r>
              <a:rPr lang="en-US" b="1" smtClean="0">
                <a:solidFill>
                  <a:srgbClr val="002060"/>
                </a:solidFill>
              </a:rPr>
              <a:t>Crime Prevention Through Environmental Design (CPTED)</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476888"/>
            <a:ext cx="7667625" cy="3228975"/>
          </a:xfrm>
          <a:prstGeom prst="rect">
            <a:avLst/>
          </a:prstGeom>
        </p:spPr>
      </p:pic>
    </p:spTree>
    <p:extLst>
      <p:ext uri="{BB962C8B-B14F-4D97-AF65-F5344CB8AC3E}">
        <p14:creationId xmlns:p14="http://schemas.microsoft.com/office/powerpoint/2010/main" val="34962530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406282" cy="369332"/>
          </a:xfrm>
          <a:prstGeom prst="rect">
            <a:avLst/>
          </a:prstGeom>
          <a:noFill/>
        </p:spPr>
        <p:txBody>
          <a:bodyPr wrap="none" rtlCol="0">
            <a:spAutoFit/>
          </a:bodyPr>
          <a:lstStyle/>
          <a:p>
            <a:r>
              <a:rPr lang="en-US" b="1" smtClean="0">
                <a:solidFill>
                  <a:srgbClr val="002060"/>
                </a:solidFill>
              </a:rPr>
              <a:t>Site Location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86044" y="1343758"/>
            <a:ext cx="7343775" cy="3467100"/>
          </a:xfrm>
          <a:prstGeom prst="rect">
            <a:avLst/>
          </a:prstGeom>
        </p:spPr>
      </p:pic>
    </p:spTree>
    <p:extLst>
      <p:ext uri="{BB962C8B-B14F-4D97-AF65-F5344CB8AC3E}">
        <p14:creationId xmlns:p14="http://schemas.microsoft.com/office/powerpoint/2010/main" val="290023588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406795" cy="369332"/>
          </a:xfrm>
          <a:prstGeom prst="rect">
            <a:avLst/>
          </a:prstGeom>
          <a:noFill/>
        </p:spPr>
        <p:txBody>
          <a:bodyPr wrap="none" rtlCol="0">
            <a:spAutoFit/>
          </a:bodyPr>
          <a:lstStyle/>
          <a:p>
            <a:r>
              <a:rPr lang="en-US" b="1" smtClean="0">
                <a:solidFill>
                  <a:srgbClr val="002060"/>
                </a:solidFill>
              </a:rPr>
              <a:t>Construction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595312" y="1548326"/>
            <a:ext cx="7953375" cy="3086100"/>
          </a:xfrm>
          <a:prstGeom prst="rect">
            <a:avLst/>
          </a:prstGeom>
        </p:spPr>
      </p:pic>
    </p:spTree>
    <p:extLst>
      <p:ext uri="{BB962C8B-B14F-4D97-AF65-F5344CB8AC3E}">
        <p14:creationId xmlns:p14="http://schemas.microsoft.com/office/powerpoint/2010/main" val="41684332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1823063" cy="369332"/>
          </a:xfrm>
          <a:prstGeom prst="rect">
            <a:avLst/>
          </a:prstGeom>
          <a:noFill/>
        </p:spPr>
        <p:txBody>
          <a:bodyPr wrap="none" rtlCol="0">
            <a:spAutoFit/>
          </a:bodyPr>
          <a:lstStyle/>
          <a:p>
            <a:r>
              <a:rPr lang="en-US" b="1" smtClean="0">
                <a:solidFill>
                  <a:srgbClr val="002060"/>
                </a:solidFill>
              </a:rPr>
              <a:t>Support Facilities</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704483" y="1498282"/>
            <a:ext cx="7734300" cy="3495675"/>
          </a:xfrm>
          <a:prstGeom prst="rect">
            <a:avLst/>
          </a:prstGeom>
        </p:spPr>
      </p:pic>
    </p:spTree>
    <p:extLst>
      <p:ext uri="{BB962C8B-B14F-4D97-AF65-F5344CB8AC3E}">
        <p14:creationId xmlns:p14="http://schemas.microsoft.com/office/powerpoint/2010/main" val="29084892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2501647" cy="369332"/>
          </a:xfrm>
          <a:prstGeom prst="rect">
            <a:avLst/>
          </a:prstGeom>
          <a:noFill/>
        </p:spPr>
        <p:txBody>
          <a:bodyPr wrap="none" rtlCol="0">
            <a:spAutoFit/>
          </a:bodyPr>
          <a:lstStyle/>
          <a:p>
            <a:r>
              <a:rPr lang="en-US" b="1" smtClean="0">
                <a:solidFill>
                  <a:srgbClr val="002060"/>
                </a:solidFill>
              </a:rPr>
              <a:t>Environmental Controls</a:t>
            </a:r>
            <a:endParaRPr lang="en-US" b="1">
              <a:solidFill>
                <a:srgbClr val="002060"/>
              </a:solidFill>
            </a:endParaRPr>
          </a:p>
        </p:txBody>
      </p:sp>
      <p:pic>
        <p:nvPicPr>
          <p:cNvPr id="3" name="Picture 2"/>
          <p:cNvPicPr>
            <a:picLocks noChangeAspect="1"/>
          </p:cNvPicPr>
          <p:nvPr/>
        </p:nvPicPr>
        <p:blipFill>
          <a:blip r:embed="rId3"/>
          <a:stretch>
            <a:fillRect/>
          </a:stretch>
        </p:blipFill>
        <p:spPr>
          <a:xfrm>
            <a:off x="129612" y="1042695"/>
            <a:ext cx="8880790" cy="4232690"/>
          </a:xfrm>
          <a:prstGeom prst="rect">
            <a:avLst/>
          </a:prstGeom>
        </p:spPr>
      </p:pic>
    </p:spTree>
    <p:extLst>
      <p:ext uri="{BB962C8B-B14F-4D97-AF65-F5344CB8AC3E}">
        <p14:creationId xmlns:p14="http://schemas.microsoft.com/office/powerpoint/2010/main" val="120898944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4483" y="288758"/>
            <a:ext cx="3151888" cy="369332"/>
          </a:xfrm>
          <a:prstGeom prst="rect">
            <a:avLst/>
          </a:prstGeom>
          <a:noFill/>
        </p:spPr>
        <p:txBody>
          <a:bodyPr wrap="none" rtlCol="0">
            <a:spAutoFit/>
          </a:bodyPr>
          <a:lstStyle/>
          <a:p>
            <a:r>
              <a:rPr lang="en-US" b="1" smtClean="0">
                <a:solidFill>
                  <a:srgbClr val="002060"/>
                </a:solidFill>
              </a:rPr>
              <a:t>Fire Detection and Suppression</a:t>
            </a:r>
            <a:endParaRPr lang="en-US" b="1">
              <a:solidFill>
                <a:srgbClr val="002060"/>
              </a:solidFill>
            </a:endParaRPr>
          </a:p>
        </p:txBody>
      </p:sp>
      <p:pic>
        <p:nvPicPr>
          <p:cNvPr id="2" name="Picture 1"/>
          <p:cNvPicPr>
            <a:picLocks noChangeAspect="1"/>
          </p:cNvPicPr>
          <p:nvPr/>
        </p:nvPicPr>
        <p:blipFill>
          <a:blip r:embed="rId3"/>
          <a:stretch>
            <a:fillRect/>
          </a:stretch>
        </p:blipFill>
        <p:spPr>
          <a:xfrm>
            <a:off x="834096" y="1570379"/>
            <a:ext cx="7391400" cy="3267075"/>
          </a:xfrm>
          <a:prstGeom prst="rect">
            <a:avLst/>
          </a:prstGeom>
        </p:spPr>
      </p:pic>
    </p:spTree>
    <p:extLst>
      <p:ext uri="{BB962C8B-B14F-4D97-AF65-F5344CB8AC3E}">
        <p14:creationId xmlns:p14="http://schemas.microsoft.com/office/powerpoint/2010/main" val="20837032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253</TotalTime>
  <Words>12979</Words>
  <Application>Microsoft Office PowerPoint</Application>
  <PresentationFormat>On-screen Show (4:3)</PresentationFormat>
  <Paragraphs>1215</Paragraphs>
  <Slides>157</Slides>
  <Notes>157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157</vt:i4>
      </vt:variant>
    </vt:vector>
  </HeadingPairs>
  <TitlesOfParts>
    <vt:vector size="161" baseType="lpstr">
      <vt:lpstr>Arial</vt:lpstr>
      <vt:lpstr>Calibri</vt:lpstr>
      <vt:lpstr>Calibri Light</vt:lpstr>
      <vt:lpstr>Office Theme</vt:lpstr>
      <vt:lpstr>Domain 3 – Security Engineering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Wipro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Vineet Aggarwal (WT01 - Finance - Wipro Corporate)</dc:creator>
  <cp:lastModifiedBy>Vineet Aggarwal (WT01 - Finance - Wipro Corporate)</cp:lastModifiedBy>
  <cp:revision>46</cp:revision>
  <dcterms:created xsi:type="dcterms:W3CDTF">2015-11-13T08:37:05Z</dcterms:created>
  <dcterms:modified xsi:type="dcterms:W3CDTF">2016-10-16T10:45:49Z</dcterms:modified>
</cp:coreProperties>
</file>