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61" r:id="rId1"/>
  </p:sldMasterIdLst>
  <p:notesMasterIdLst>
    <p:notesMasterId r:id="rId63"/>
  </p:notesMasterIdLst>
  <p:sldIdLst>
    <p:sldId id="256" r:id="rId2"/>
    <p:sldId id="505" r:id="rId3"/>
    <p:sldId id="507" r:id="rId4"/>
    <p:sldId id="508" r:id="rId5"/>
    <p:sldId id="509" r:id="rId6"/>
    <p:sldId id="510" r:id="rId7"/>
    <p:sldId id="511" r:id="rId8"/>
    <p:sldId id="512" r:id="rId9"/>
    <p:sldId id="513" r:id="rId10"/>
    <p:sldId id="515" r:id="rId11"/>
    <p:sldId id="516" r:id="rId12"/>
    <p:sldId id="517" r:id="rId13"/>
    <p:sldId id="518" r:id="rId14"/>
    <p:sldId id="519" r:id="rId15"/>
    <p:sldId id="520" r:id="rId16"/>
    <p:sldId id="521" r:id="rId17"/>
    <p:sldId id="522" r:id="rId18"/>
    <p:sldId id="523" r:id="rId19"/>
    <p:sldId id="524" r:id="rId20"/>
    <p:sldId id="525" r:id="rId21"/>
    <p:sldId id="526" r:id="rId22"/>
    <p:sldId id="527" r:id="rId23"/>
    <p:sldId id="528" r:id="rId24"/>
    <p:sldId id="529" r:id="rId25"/>
    <p:sldId id="530" r:id="rId26"/>
    <p:sldId id="531" r:id="rId27"/>
    <p:sldId id="532" r:id="rId28"/>
    <p:sldId id="533" r:id="rId29"/>
    <p:sldId id="534" r:id="rId30"/>
    <p:sldId id="536" r:id="rId31"/>
    <p:sldId id="538" r:id="rId32"/>
    <p:sldId id="540" r:id="rId33"/>
    <p:sldId id="541" r:id="rId34"/>
    <p:sldId id="542" r:id="rId35"/>
    <p:sldId id="543" r:id="rId36"/>
    <p:sldId id="544" r:id="rId37"/>
    <p:sldId id="545" r:id="rId38"/>
    <p:sldId id="546" r:id="rId39"/>
    <p:sldId id="547" r:id="rId40"/>
    <p:sldId id="551" r:id="rId41"/>
    <p:sldId id="555" r:id="rId42"/>
    <p:sldId id="556" r:id="rId43"/>
    <p:sldId id="557" r:id="rId44"/>
    <p:sldId id="558" r:id="rId45"/>
    <p:sldId id="559" r:id="rId46"/>
    <p:sldId id="560" r:id="rId47"/>
    <p:sldId id="561" r:id="rId48"/>
    <p:sldId id="562" r:id="rId49"/>
    <p:sldId id="563" r:id="rId50"/>
    <p:sldId id="564" r:id="rId51"/>
    <p:sldId id="565" r:id="rId52"/>
    <p:sldId id="566" r:id="rId53"/>
    <p:sldId id="567" r:id="rId54"/>
    <p:sldId id="568" r:id="rId55"/>
    <p:sldId id="569" r:id="rId56"/>
    <p:sldId id="570" r:id="rId57"/>
    <p:sldId id="571" r:id="rId58"/>
    <p:sldId id="572" r:id="rId59"/>
    <p:sldId id="577" r:id="rId60"/>
    <p:sldId id="573" r:id="rId61"/>
    <p:sldId id="430"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52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42D"/>
    <a:srgbClr val="4D4E5C"/>
    <a:srgbClr val="FFC000"/>
    <a:srgbClr val="F37441"/>
    <a:srgbClr val="AAABB8"/>
    <a:srgbClr val="C64802"/>
    <a:srgbClr val="FFD545"/>
    <a:srgbClr val="F7DB8D"/>
    <a:srgbClr val="FDB93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79536" autoAdjust="0"/>
  </p:normalViewPr>
  <p:slideViewPr>
    <p:cSldViewPr snapToGrid="0">
      <p:cViewPr varScale="1">
        <p:scale>
          <a:sx n="68" d="100"/>
          <a:sy n="68" d="100"/>
        </p:scale>
        <p:origin x="1248" y="66"/>
      </p:cViewPr>
      <p:guideLst>
        <p:guide orient="horz" pos="2160"/>
        <p:guide pos="5232"/>
      </p:guideLst>
    </p:cSldViewPr>
  </p:slideViewPr>
  <p:notesTextViewPr>
    <p:cViewPr>
      <p:scale>
        <a:sx n="1" d="1"/>
        <a:sy n="1" d="1"/>
      </p:scale>
      <p:origin x="0" y="0"/>
    </p:cViewPr>
  </p:notesTextViewPr>
  <p:sorterViewPr>
    <p:cViewPr>
      <p:scale>
        <a:sx n="41" d="100"/>
        <a:sy n="4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5D2418-5498-496B-9B3E-912B9D6443B9}" type="datetimeFigureOut">
              <a:rPr lang="en-US" smtClean="0"/>
              <a:t>10/15/2016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DA5EBE-E194-4A8A-BBBE-6B90DE9885F5}" type="slidenum">
              <a:rPr lang="en-US" smtClean="0"/>
              <a:t>‹#›</a:t>
            </a:fld>
            <a:endParaRPr lang="en-US"/>
          </a:p>
        </p:txBody>
      </p:sp>
    </p:spTree>
    <p:extLst>
      <p:ext uri="{BB962C8B-B14F-4D97-AF65-F5344CB8AC3E}">
        <p14:creationId xmlns:p14="http://schemas.microsoft.com/office/powerpoint/2010/main" val="3635701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below and following notes on the template slides are to guide you only. In your final presentation, you may delete these notes and add relevant notes if any.</a:t>
            </a:r>
            <a:endParaRPr lang="en-US" dirty="0" smtClean="0"/>
          </a:p>
          <a:p>
            <a:endParaRPr lang="en-US" b="1" dirty="0" smtClean="0"/>
          </a:p>
          <a:p>
            <a:r>
              <a:rPr lang="en-US" b="1" dirty="0" smtClean="0"/>
              <a:t>Title slide:</a:t>
            </a:r>
          </a:p>
          <a:p>
            <a:r>
              <a:rPr lang="en-US" dirty="0" smtClean="0"/>
              <a:t>Title</a:t>
            </a:r>
            <a:r>
              <a:rPr lang="en-US" baseline="0" dirty="0" smtClean="0"/>
              <a:t> </a:t>
            </a:r>
            <a:r>
              <a:rPr lang="en-US" dirty="0" smtClean="0"/>
              <a:t>– should not exceed</a:t>
            </a:r>
            <a:r>
              <a:rPr lang="en-US" baseline="0" dirty="0" smtClean="0"/>
              <a:t> beyond 3 lines, font size 30-34, Arial Headings </a:t>
            </a:r>
          </a:p>
          <a:p>
            <a:r>
              <a:rPr lang="en-US" baseline="0" dirty="0" smtClean="0"/>
              <a:t>(Font size for the title of the PPT can vary between 30-34, Arial Headings, Bold depending on the amount of text, however should not be smaller than 30 font size)</a:t>
            </a:r>
            <a:endParaRPr lang="en-US" dirty="0" smtClean="0"/>
          </a:p>
          <a:p>
            <a:r>
              <a:rPr lang="en-US" dirty="0" smtClean="0"/>
              <a:t>Name should not exceed beyond 1 line, Designation; font size to remain</a:t>
            </a:r>
            <a:r>
              <a:rPr lang="en-US" baseline="0" dirty="0" smtClean="0"/>
              <a:t> at </a:t>
            </a:r>
            <a:r>
              <a:rPr lang="en-US" dirty="0" smtClean="0"/>
              <a:t>18, Arial Headings</a:t>
            </a:r>
          </a:p>
          <a:p>
            <a:r>
              <a:rPr lang="en-US" dirty="0" smtClean="0"/>
              <a:t>Please</a:t>
            </a:r>
            <a:r>
              <a:rPr lang="en-US" baseline="0" dirty="0" smtClean="0"/>
              <a:t> keep the title slide simple, just the logo, title and name and designation to appear. No other graphic elements or any design, photograph, image can be added to this slide, alignment to remain the same</a:t>
            </a:r>
            <a:endParaRPr lang="en-US" dirty="0" smtClean="0"/>
          </a:p>
        </p:txBody>
      </p:sp>
      <p:sp>
        <p:nvSpPr>
          <p:cNvPr id="4" name="Slide Number Placeholder 3"/>
          <p:cNvSpPr>
            <a:spLocks noGrp="1"/>
          </p:cNvSpPr>
          <p:nvPr>
            <p:ph type="sldNum" sz="quarter" idx="10"/>
          </p:nvPr>
        </p:nvSpPr>
        <p:spPr/>
        <p:txBody>
          <a:bodyPr/>
          <a:lstStyle/>
          <a:p>
            <a:fld id="{DBDA5EBE-E194-4A8A-BBBE-6B90DE9885F5}" type="slidenum">
              <a:rPr lang="en-US" smtClean="0"/>
              <a:t>1</a:t>
            </a:fld>
            <a:endParaRPr lang="en-US"/>
          </a:p>
        </p:txBody>
      </p:sp>
    </p:spTree>
    <p:extLst>
      <p:ext uri="{BB962C8B-B14F-4D97-AF65-F5344CB8AC3E}">
        <p14:creationId xmlns:p14="http://schemas.microsoft.com/office/powerpoint/2010/main" val="919755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10</a:t>
            </a:fld>
            <a:endParaRPr lang="en-US"/>
          </a:p>
        </p:txBody>
      </p:sp>
    </p:spTree>
    <p:extLst>
      <p:ext uri="{BB962C8B-B14F-4D97-AF65-F5344CB8AC3E}">
        <p14:creationId xmlns:p14="http://schemas.microsoft.com/office/powerpoint/2010/main" val="3098611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11</a:t>
            </a:fld>
            <a:endParaRPr lang="en-US"/>
          </a:p>
        </p:txBody>
      </p:sp>
    </p:spTree>
    <p:extLst>
      <p:ext uri="{BB962C8B-B14F-4D97-AF65-F5344CB8AC3E}">
        <p14:creationId xmlns:p14="http://schemas.microsoft.com/office/powerpoint/2010/main" val="661379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12</a:t>
            </a:fld>
            <a:endParaRPr lang="en-US"/>
          </a:p>
        </p:txBody>
      </p:sp>
    </p:spTree>
    <p:extLst>
      <p:ext uri="{BB962C8B-B14F-4D97-AF65-F5344CB8AC3E}">
        <p14:creationId xmlns:p14="http://schemas.microsoft.com/office/powerpoint/2010/main" val="802071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13</a:t>
            </a:fld>
            <a:endParaRPr lang="en-US"/>
          </a:p>
        </p:txBody>
      </p:sp>
    </p:spTree>
    <p:extLst>
      <p:ext uri="{BB962C8B-B14F-4D97-AF65-F5344CB8AC3E}">
        <p14:creationId xmlns:p14="http://schemas.microsoft.com/office/powerpoint/2010/main" val="2037813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14</a:t>
            </a:fld>
            <a:endParaRPr lang="en-US"/>
          </a:p>
        </p:txBody>
      </p:sp>
    </p:spTree>
    <p:extLst>
      <p:ext uri="{BB962C8B-B14F-4D97-AF65-F5344CB8AC3E}">
        <p14:creationId xmlns:p14="http://schemas.microsoft.com/office/powerpoint/2010/main" val="3002198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15</a:t>
            </a:fld>
            <a:endParaRPr lang="en-US"/>
          </a:p>
        </p:txBody>
      </p:sp>
    </p:spTree>
    <p:extLst>
      <p:ext uri="{BB962C8B-B14F-4D97-AF65-F5344CB8AC3E}">
        <p14:creationId xmlns:p14="http://schemas.microsoft.com/office/powerpoint/2010/main" val="2382005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16</a:t>
            </a:fld>
            <a:endParaRPr lang="en-US"/>
          </a:p>
        </p:txBody>
      </p:sp>
    </p:spTree>
    <p:extLst>
      <p:ext uri="{BB962C8B-B14F-4D97-AF65-F5344CB8AC3E}">
        <p14:creationId xmlns:p14="http://schemas.microsoft.com/office/powerpoint/2010/main" val="3773617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17</a:t>
            </a:fld>
            <a:endParaRPr lang="en-US"/>
          </a:p>
        </p:txBody>
      </p:sp>
    </p:spTree>
    <p:extLst>
      <p:ext uri="{BB962C8B-B14F-4D97-AF65-F5344CB8AC3E}">
        <p14:creationId xmlns:p14="http://schemas.microsoft.com/office/powerpoint/2010/main" val="556851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18</a:t>
            </a:fld>
            <a:endParaRPr lang="en-US"/>
          </a:p>
        </p:txBody>
      </p:sp>
    </p:spTree>
    <p:extLst>
      <p:ext uri="{BB962C8B-B14F-4D97-AF65-F5344CB8AC3E}">
        <p14:creationId xmlns:p14="http://schemas.microsoft.com/office/powerpoint/2010/main" val="695428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19</a:t>
            </a:fld>
            <a:endParaRPr lang="en-US"/>
          </a:p>
        </p:txBody>
      </p:sp>
    </p:spTree>
    <p:extLst>
      <p:ext uri="{BB962C8B-B14F-4D97-AF65-F5344CB8AC3E}">
        <p14:creationId xmlns:p14="http://schemas.microsoft.com/office/powerpoint/2010/main" val="1916650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a:t>
            </a:fld>
            <a:endParaRPr lang="en-US"/>
          </a:p>
        </p:txBody>
      </p:sp>
    </p:spTree>
    <p:extLst>
      <p:ext uri="{BB962C8B-B14F-4D97-AF65-F5344CB8AC3E}">
        <p14:creationId xmlns:p14="http://schemas.microsoft.com/office/powerpoint/2010/main" val="1672557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20</a:t>
            </a:fld>
            <a:endParaRPr lang="en-US"/>
          </a:p>
        </p:txBody>
      </p:sp>
    </p:spTree>
    <p:extLst>
      <p:ext uri="{BB962C8B-B14F-4D97-AF65-F5344CB8AC3E}">
        <p14:creationId xmlns:p14="http://schemas.microsoft.com/office/powerpoint/2010/main" val="24506331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21</a:t>
            </a:fld>
            <a:endParaRPr lang="en-US"/>
          </a:p>
        </p:txBody>
      </p:sp>
    </p:spTree>
    <p:extLst>
      <p:ext uri="{BB962C8B-B14F-4D97-AF65-F5344CB8AC3E}">
        <p14:creationId xmlns:p14="http://schemas.microsoft.com/office/powerpoint/2010/main" val="47789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22</a:t>
            </a:fld>
            <a:endParaRPr lang="en-US"/>
          </a:p>
        </p:txBody>
      </p:sp>
    </p:spTree>
    <p:extLst>
      <p:ext uri="{BB962C8B-B14F-4D97-AF65-F5344CB8AC3E}">
        <p14:creationId xmlns:p14="http://schemas.microsoft.com/office/powerpoint/2010/main" val="23198164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23</a:t>
            </a:fld>
            <a:endParaRPr lang="en-US"/>
          </a:p>
        </p:txBody>
      </p:sp>
    </p:spTree>
    <p:extLst>
      <p:ext uri="{BB962C8B-B14F-4D97-AF65-F5344CB8AC3E}">
        <p14:creationId xmlns:p14="http://schemas.microsoft.com/office/powerpoint/2010/main" val="929433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24</a:t>
            </a:fld>
            <a:endParaRPr lang="en-US"/>
          </a:p>
        </p:txBody>
      </p:sp>
    </p:spTree>
    <p:extLst>
      <p:ext uri="{BB962C8B-B14F-4D97-AF65-F5344CB8AC3E}">
        <p14:creationId xmlns:p14="http://schemas.microsoft.com/office/powerpoint/2010/main" val="16884514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25</a:t>
            </a:fld>
            <a:endParaRPr lang="en-US"/>
          </a:p>
        </p:txBody>
      </p:sp>
    </p:spTree>
    <p:extLst>
      <p:ext uri="{BB962C8B-B14F-4D97-AF65-F5344CB8AC3E}">
        <p14:creationId xmlns:p14="http://schemas.microsoft.com/office/powerpoint/2010/main" val="29038195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26</a:t>
            </a:fld>
            <a:endParaRPr lang="en-US"/>
          </a:p>
        </p:txBody>
      </p:sp>
    </p:spTree>
    <p:extLst>
      <p:ext uri="{BB962C8B-B14F-4D97-AF65-F5344CB8AC3E}">
        <p14:creationId xmlns:p14="http://schemas.microsoft.com/office/powerpoint/2010/main" val="968457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27</a:t>
            </a:fld>
            <a:endParaRPr lang="en-US"/>
          </a:p>
        </p:txBody>
      </p:sp>
    </p:spTree>
    <p:extLst>
      <p:ext uri="{BB962C8B-B14F-4D97-AF65-F5344CB8AC3E}">
        <p14:creationId xmlns:p14="http://schemas.microsoft.com/office/powerpoint/2010/main" val="13320908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28</a:t>
            </a:fld>
            <a:endParaRPr lang="en-US"/>
          </a:p>
        </p:txBody>
      </p:sp>
    </p:spTree>
    <p:extLst>
      <p:ext uri="{BB962C8B-B14F-4D97-AF65-F5344CB8AC3E}">
        <p14:creationId xmlns:p14="http://schemas.microsoft.com/office/powerpoint/2010/main" val="22851126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29</a:t>
            </a:fld>
            <a:endParaRPr lang="en-US"/>
          </a:p>
        </p:txBody>
      </p:sp>
    </p:spTree>
    <p:extLst>
      <p:ext uri="{BB962C8B-B14F-4D97-AF65-F5344CB8AC3E}">
        <p14:creationId xmlns:p14="http://schemas.microsoft.com/office/powerpoint/2010/main" val="2401633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a:t>
            </a:fld>
            <a:endParaRPr lang="en-US"/>
          </a:p>
        </p:txBody>
      </p:sp>
    </p:spTree>
    <p:extLst>
      <p:ext uri="{BB962C8B-B14F-4D97-AF65-F5344CB8AC3E}">
        <p14:creationId xmlns:p14="http://schemas.microsoft.com/office/powerpoint/2010/main" val="4236343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30</a:t>
            </a:fld>
            <a:endParaRPr lang="en-US"/>
          </a:p>
        </p:txBody>
      </p:sp>
    </p:spTree>
    <p:extLst>
      <p:ext uri="{BB962C8B-B14F-4D97-AF65-F5344CB8AC3E}">
        <p14:creationId xmlns:p14="http://schemas.microsoft.com/office/powerpoint/2010/main" val="6316250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31</a:t>
            </a:fld>
            <a:endParaRPr lang="en-US"/>
          </a:p>
        </p:txBody>
      </p:sp>
    </p:spTree>
    <p:extLst>
      <p:ext uri="{BB962C8B-B14F-4D97-AF65-F5344CB8AC3E}">
        <p14:creationId xmlns:p14="http://schemas.microsoft.com/office/powerpoint/2010/main" val="20944946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32</a:t>
            </a:fld>
            <a:endParaRPr lang="en-US"/>
          </a:p>
        </p:txBody>
      </p:sp>
    </p:spTree>
    <p:extLst>
      <p:ext uri="{BB962C8B-B14F-4D97-AF65-F5344CB8AC3E}">
        <p14:creationId xmlns:p14="http://schemas.microsoft.com/office/powerpoint/2010/main" val="8258402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33</a:t>
            </a:fld>
            <a:endParaRPr lang="en-US"/>
          </a:p>
        </p:txBody>
      </p:sp>
    </p:spTree>
    <p:extLst>
      <p:ext uri="{BB962C8B-B14F-4D97-AF65-F5344CB8AC3E}">
        <p14:creationId xmlns:p14="http://schemas.microsoft.com/office/powerpoint/2010/main" val="42069321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34</a:t>
            </a:fld>
            <a:endParaRPr lang="en-US"/>
          </a:p>
        </p:txBody>
      </p:sp>
    </p:spTree>
    <p:extLst>
      <p:ext uri="{BB962C8B-B14F-4D97-AF65-F5344CB8AC3E}">
        <p14:creationId xmlns:p14="http://schemas.microsoft.com/office/powerpoint/2010/main" val="35717285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35</a:t>
            </a:fld>
            <a:endParaRPr lang="en-US"/>
          </a:p>
        </p:txBody>
      </p:sp>
    </p:spTree>
    <p:extLst>
      <p:ext uri="{BB962C8B-B14F-4D97-AF65-F5344CB8AC3E}">
        <p14:creationId xmlns:p14="http://schemas.microsoft.com/office/powerpoint/2010/main" val="29513263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36</a:t>
            </a:fld>
            <a:endParaRPr lang="en-US"/>
          </a:p>
        </p:txBody>
      </p:sp>
    </p:spTree>
    <p:extLst>
      <p:ext uri="{BB962C8B-B14F-4D97-AF65-F5344CB8AC3E}">
        <p14:creationId xmlns:p14="http://schemas.microsoft.com/office/powerpoint/2010/main" val="39474725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37</a:t>
            </a:fld>
            <a:endParaRPr lang="en-US"/>
          </a:p>
        </p:txBody>
      </p:sp>
    </p:spTree>
    <p:extLst>
      <p:ext uri="{BB962C8B-B14F-4D97-AF65-F5344CB8AC3E}">
        <p14:creationId xmlns:p14="http://schemas.microsoft.com/office/powerpoint/2010/main" val="38092202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38</a:t>
            </a:fld>
            <a:endParaRPr lang="en-US"/>
          </a:p>
        </p:txBody>
      </p:sp>
    </p:spTree>
    <p:extLst>
      <p:ext uri="{BB962C8B-B14F-4D97-AF65-F5344CB8AC3E}">
        <p14:creationId xmlns:p14="http://schemas.microsoft.com/office/powerpoint/2010/main" val="24018758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39</a:t>
            </a:fld>
            <a:endParaRPr lang="en-US"/>
          </a:p>
        </p:txBody>
      </p:sp>
    </p:spTree>
    <p:extLst>
      <p:ext uri="{BB962C8B-B14F-4D97-AF65-F5344CB8AC3E}">
        <p14:creationId xmlns:p14="http://schemas.microsoft.com/office/powerpoint/2010/main" val="1145966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a:t>
            </a:fld>
            <a:endParaRPr lang="en-US"/>
          </a:p>
        </p:txBody>
      </p:sp>
    </p:spTree>
    <p:extLst>
      <p:ext uri="{BB962C8B-B14F-4D97-AF65-F5344CB8AC3E}">
        <p14:creationId xmlns:p14="http://schemas.microsoft.com/office/powerpoint/2010/main" val="4641071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40</a:t>
            </a:fld>
            <a:endParaRPr lang="en-US"/>
          </a:p>
        </p:txBody>
      </p:sp>
    </p:spTree>
    <p:extLst>
      <p:ext uri="{BB962C8B-B14F-4D97-AF65-F5344CB8AC3E}">
        <p14:creationId xmlns:p14="http://schemas.microsoft.com/office/powerpoint/2010/main" val="40394074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41</a:t>
            </a:fld>
            <a:endParaRPr lang="en-US"/>
          </a:p>
        </p:txBody>
      </p:sp>
    </p:spTree>
    <p:extLst>
      <p:ext uri="{BB962C8B-B14F-4D97-AF65-F5344CB8AC3E}">
        <p14:creationId xmlns:p14="http://schemas.microsoft.com/office/powerpoint/2010/main" val="18071382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42</a:t>
            </a:fld>
            <a:endParaRPr lang="en-US"/>
          </a:p>
        </p:txBody>
      </p:sp>
    </p:spTree>
    <p:extLst>
      <p:ext uri="{BB962C8B-B14F-4D97-AF65-F5344CB8AC3E}">
        <p14:creationId xmlns:p14="http://schemas.microsoft.com/office/powerpoint/2010/main" val="21786995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43</a:t>
            </a:fld>
            <a:endParaRPr lang="en-US"/>
          </a:p>
        </p:txBody>
      </p:sp>
    </p:spTree>
    <p:extLst>
      <p:ext uri="{BB962C8B-B14F-4D97-AF65-F5344CB8AC3E}">
        <p14:creationId xmlns:p14="http://schemas.microsoft.com/office/powerpoint/2010/main" val="4208835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44</a:t>
            </a:fld>
            <a:endParaRPr lang="en-US"/>
          </a:p>
        </p:txBody>
      </p:sp>
    </p:spTree>
    <p:extLst>
      <p:ext uri="{BB962C8B-B14F-4D97-AF65-F5344CB8AC3E}">
        <p14:creationId xmlns:p14="http://schemas.microsoft.com/office/powerpoint/2010/main" val="25140552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45</a:t>
            </a:fld>
            <a:endParaRPr lang="en-US"/>
          </a:p>
        </p:txBody>
      </p:sp>
    </p:spTree>
    <p:extLst>
      <p:ext uri="{BB962C8B-B14F-4D97-AF65-F5344CB8AC3E}">
        <p14:creationId xmlns:p14="http://schemas.microsoft.com/office/powerpoint/2010/main" val="40629440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46</a:t>
            </a:fld>
            <a:endParaRPr lang="en-US"/>
          </a:p>
        </p:txBody>
      </p:sp>
    </p:spTree>
    <p:extLst>
      <p:ext uri="{BB962C8B-B14F-4D97-AF65-F5344CB8AC3E}">
        <p14:creationId xmlns:p14="http://schemas.microsoft.com/office/powerpoint/2010/main" val="36328927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47</a:t>
            </a:fld>
            <a:endParaRPr lang="en-US"/>
          </a:p>
        </p:txBody>
      </p:sp>
    </p:spTree>
    <p:extLst>
      <p:ext uri="{BB962C8B-B14F-4D97-AF65-F5344CB8AC3E}">
        <p14:creationId xmlns:p14="http://schemas.microsoft.com/office/powerpoint/2010/main" val="34721950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48</a:t>
            </a:fld>
            <a:endParaRPr lang="en-US"/>
          </a:p>
        </p:txBody>
      </p:sp>
    </p:spTree>
    <p:extLst>
      <p:ext uri="{BB962C8B-B14F-4D97-AF65-F5344CB8AC3E}">
        <p14:creationId xmlns:p14="http://schemas.microsoft.com/office/powerpoint/2010/main" val="36253309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49</a:t>
            </a:fld>
            <a:endParaRPr lang="en-US"/>
          </a:p>
        </p:txBody>
      </p:sp>
    </p:spTree>
    <p:extLst>
      <p:ext uri="{BB962C8B-B14F-4D97-AF65-F5344CB8AC3E}">
        <p14:creationId xmlns:p14="http://schemas.microsoft.com/office/powerpoint/2010/main" val="4133307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a:t>
            </a:fld>
            <a:endParaRPr lang="en-US"/>
          </a:p>
        </p:txBody>
      </p:sp>
    </p:spTree>
    <p:extLst>
      <p:ext uri="{BB962C8B-B14F-4D97-AF65-F5344CB8AC3E}">
        <p14:creationId xmlns:p14="http://schemas.microsoft.com/office/powerpoint/2010/main" val="14162951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50</a:t>
            </a:fld>
            <a:endParaRPr lang="en-US"/>
          </a:p>
        </p:txBody>
      </p:sp>
    </p:spTree>
    <p:extLst>
      <p:ext uri="{BB962C8B-B14F-4D97-AF65-F5344CB8AC3E}">
        <p14:creationId xmlns:p14="http://schemas.microsoft.com/office/powerpoint/2010/main" val="20571090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51</a:t>
            </a:fld>
            <a:endParaRPr lang="en-US"/>
          </a:p>
        </p:txBody>
      </p:sp>
    </p:spTree>
    <p:extLst>
      <p:ext uri="{BB962C8B-B14F-4D97-AF65-F5344CB8AC3E}">
        <p14:creationId xmlns:p14="http://schemas.microsoft.com/office/powerpoint/2010/main" val="163512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52</a:t>
            </a:fld>
            <a:endParaRPr lang="en-US"/>
          </a:p>
        </p:txBody>
      </p:sp>
    </p:spTree>
    <p:extLst>
      <p:ext uri="{BB962C8B-B14F-4D97-AF65-F5344CB8AC3E}">
        <p14:creationId xmlns:p14="http://schemas.microsoft.com/office/powerpoint/2010/main" val="16887886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53</a:t>
            </a:fld>
            <a:endParaRPr lang="en-US"/>
          </a:p>
        </p:txBody>
      </p:sp>
    </p:spTree>
    <p:extLst>
      <p:ext uri="{BB962C8B-B14F-4D97-AF65-F5344CB8AC3E}">
        <p14:creationId xmlns:p14="http://schemas.microsoft.com/office/powerpoint/2010/main" val="11118900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54</a:t>
            </a:fld>
            <a:endParaRPr lang="en-US"/>
          </a:p>
        </p:txBody>
      </p:sp>
    </p:spTree>
    <p:extLst>
      <p:ext uri="{BB962C8B-B14F-4D97-AF65-F5344CB8AC3E}">
        <p14:creationId xmlns:p14="http://schemas.microsoft.com/office/powerpoint/2010/main" val="25831201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55</a:t>
            </a:fld>
            <a:endParaRPr lang="en-US"/>
          </a:p>
        </p:txBody>
      </p:sp>
    </p:spTree>
    <p:extLst>
      <p:ext uri="{BB962C8B-B14F-4D97-AF65-F5344CB8AC3E}">
        <p14:creationId xmlns:p14="http://schemas.microsoft.com/office/powerpoint/2010/main" val="2343959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56</a:t>
            </a:fld>
            <a:endParaRPr lang="en-US"/>
          </a:p>
        </p:txBody>
      </p:sp>
    </p:spTree>
    <p:extLst>
      <p:ext uri="{BB962C8B-B14F-4D97-AF65-F5344CB8AC3E}">
        <p14:creationId xmlns:p14="http://schemas.microsoft.com/office/powerpoint/2010/main" val="25012869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57</a:t>
            </a:fld>
            <a:endParaRPr lang="en-US"/>
          </a:p>
        </p:txBody>
      </p:sp>
    </p:spTree>
    <p:extLst>
      <p:ext uri="{BB962C8B-B14F-4D97-AF65-F5344CB8AC3E}">
        <p14:creationId xmlns:p14="http://schemas.microsoft.com/office/powerpoint/2010/main" val="24737285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58</a:t>
            </a:fld>
            <a:endParaRPr lang="en-US"/>
          </a:p>
        </p:txBody>
      </p:sp>
    </p:spTree>
    <p:extLst>
      <p:ext uri="{BB962C8B-B14F-4D97-AF65-F5344CB8AC3E}">
        <p14:creationId xmlns:p14="http://schemas.microsoft.com/office/powerpoint/2010/main" val="9358782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59</a:t>
            </a:fld>
            <a:endParaRPr lang="en-US"/>
          </a:p>
        </p:txBody>
      </p:sp>
    </p:spTree>
    <p:extLst>
      <p:ext uri="{BB962C8B-B14F-4D97-AF65-F5344CB8AC3E}">
        <p14:creationId xmlns:p14="http://schemas.microsoft.com/office/powerpoint/2010/main" val="4112698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a:t>
            </a:fld>
            <a:endParaRPr lang="en-US"/>
          </a:p>
        </p:txBody>
      </p:sp>
    </p:spTree>
    <p:extLst>
      <p:ext uri="{BB962C8B-B14F-4D97-AF65-F5344CB8AC3E}">
        <p14:creationId xmlns:p14="http://schemas.microsoft.com/office/powerpoint/2010/main" val="20700869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60</a:t>
            </a:fld>
            <a:endParaRPr lang="en-US"/>
          </a:p>
        </p:txBody>
      </p:sp>
    </p:spTree>
    <p:extLst>
      <p:ext uri="{BB962C8B-B14F-4D97-AF65-F5344CB8AC3E}">
        <p14:creationId xmlns:p14="http://schemas.microsoft.com/office/powerpoint/2010/main" val="23689348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61</a:t>
            </a:fld>
            <a:endParaRPr lang="en-US"/>
          </a:p>
        </p:txBody>
      </p:sp>
    </p:spTree>
    <p:extLst>
      <p:ext uri="{BB962C8B-B14F-4D97-AF65-F5344CB8AC3E}">
        <p14:creationId xmlns:p14="http://schemas.microsoft.com/office/powerpoint/2010/main" val="2531097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a:t>
            </a:fld>
            <a:endParaRPr lang="en-US"/>
          </a:p>
        </p:txBody>
      </p:sp>
    </p:spTree>
    <p:extLst>
      <p:ext uri="{BB962C8B-B14F-4D97-AF65-F5344CB8AC3E}">
        <p14:creationId xmlns:p14="http://schemas.microsoft.com/office/powerpoint/2010/main" val="3724404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a:t>
            </a:fld>
            <a:endParaRPr lang="en-US"/>
          </a:p>
        </p:txBody>
      </p:sp>
    </p:spTree>
    <p:extLst>
      <p:ext uri="{BB962C8B-B14F-4D97-AF65-F5344CB8AC3E}">
        <p14:creationId xmlns:p14="http://schemas.microsoft.com/office/powerpoint/2010/main" val="3038837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9</a:t>
            </a:fld>
            <a:endParaRPr lang="en-US"/>
          </a:p>
        </p:txBody>
      </p:sp>
    </p:spTree>
    <p:extLst>
      <p:ext uri="{BB962C8B-B14F-4D97-AF65-F5344CB8AC3E}">
        <p14:creationId xmlns:p14="http://schemas.microsoft.com/office/powerpoint/2010/main" val="77756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529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DDF080-5E8C-48AD-84E5-6C08B304C14E}" type="datetimeFigureOut">
              <a:rPr lang="en-US" smtClean="0"/>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3146335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4508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47710" y="1480456"/>
            <a:ext cx="4114800" cy="1554480"/>
          </a:xfrm>
          <a:noFill/>
        </p:spPr>
        <p:txBody>
          <a:bodyPr wrap="square" rtlCol="0" anchor="ctr">
            <a:noAutofit/>
          </a:bodyPr>
          <a:lstStyle>
            <a:lvl1pPr marL="0" algn="l">
              <a:defRPr lang="en-US" sz="3400" dirty="0">
                <a:solidFill>
                  <a:schemeClr val="accent2"/>
                </a:solidFill>
                <a:latin typeface="+mj-lt"/>
                <a:ea typeface="+mn-ea"/>
                <a:cs typeface="Arial"/>
              </a:defRPr>
            </a:lvl1pPr>
          </a:lstStyle>
          <a:p>
            <a:pPr marL="0" lvl="0" algn="l"/>
            <a:r>
              <a:rPr lang="en-US" dirty="0" smtClean="0"/>
              <a:t>Insert Title</a:t>
            </a:r>
            <a:br>
              <a:rPr lang="en-US" dirty="0" smtClean="0"/>
            </a:br>
            <a:r>
              <a:rPr lang="en-US" dirty="0" smtClean="0"/>
              <a:t>Here</a:t>
            </a:r>
            <a:endParaRPr lang="en-US" dirty="0"/>
          </a:p>
        </p:txBody>
      </p:sp>
      <p:sp>
        <p:nvSpPr>
          <p:cNvPr id="3" name="Subtitle 2"/>
          <p:cNvSpPr>
            <a:spLocks noGrp="1"/>
          </p:cNvSpPr>
          <p:nvPr>
            <p:ph type="subTitle" idx="1" hasCustomPrompt="1"/>
          </p:nvPr>
        </p:nvSpPr>
        <p:spPr>
          <a:xfrm>
            <a:off x="4547710" y="3318659"/>
            <a:ext cx="4114800" cy="320040"/>
          </a:xfrm>
          <a:noFill/>
        </p:spPr>
        <p:txBody>
          <a:bodyPr wrap="square" rtlCol="0" anchor="ct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800" dirty="0">
                <a:solidFill>
                  <a:schemeClr val="accent2"/>
                </a:solidFill>
                <a:latin typeface="+mj-lt"/>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Your Name</a:t>
            </a:r>
          </a:p>
        </p:txBody>
      </p:sp>
      <p:sp>
        <p:nvSpPr>
          <p:cNvPr id="17" name="Text Placeholder 16"/>
          <p:cNvSpPr>
            <a:spLocks noGrp="1"/>
          </p:cNvSpPr>
          <p:nvPr>
            <p:ph type="body" sz="quarter" idx="10" hasCustomPrompt="1"/>
          </p:nvPr>
        </p:nvSpPr>
        <p:spPr>
          <a:xfrm>
            <a:off x="4549775" y="3766911"/>
            <a:ext cx="4114800" cy="320040"/>
          </a:xfrm>
        </p:spPr>
        <p:txBody>
          <a:bodyPr anchor="ctr">
            <a:noAutofit/>
          </a:bodyPr>
          <a:lstStyle>
            <a:lvl1pPr>
              <a:buNone/>
              <a:defRPr kumimoji="0" lang="en-US" sz="1800" b="0" i="0" u="none" strike="noStrike" kern="1200" cap="none" spc="0" normalizeH="0" baseline="0" noProof="0" dirty="0" smtClean="0">
                <a:ln>
                  <a:noFill/>
                </a:ln>
                <a:solidFill>
                  <a:schemeClr val="accent2"/>
                </a:solidFill>
                <a:effectLst/>
                <a:uLnTx/>
                <a:uFillTx/>
                <a:latin typeface="+mj-lt"/>
                <a:ea typeface="+mn-ea"/>
                <a:cs typeface="Arial"/>
              </a:defRPr>
            </a:lvl1pPr>
          </a:lstStyle>
          <a:p>
            <a:pPr marL="0" marR="0" lvl="0" indent="0" algn="l" defTabSz="457200" rtl="0" eaLnBrk="1" fontAlgn="auto" latinLnBrk="0" hangingPunct="1">
              <a:lnSpc>
                <a:spcPct val="100000"/>
              </a:lnSpc>
              <a:spcBef>
                <a:spcPct val="20000"/>
              </a:spcBef>
              <a:spcAft>
                <a:spcPts val="0"/>
              </a:spcAft>
              <a:buClrTx/>
              <a:buSzTx/>
              <a:tabLst/>
              <a:defRPr/>
            </a:pPr>
            <a:r>
              <a:rPr lang="en-US" dirty="0" smtClean="0"/>
              <a:t>Designation</a:t>
            </a:r>
          </a:p>
        </p:txBody>
      </p:sp>
    </p:spTree>
    <p:extLst>
      <p:ext uri="{BB962C8B-B14F-4D97-AF65-F5344CB8AC3E}">
        <p14:creationId xmlns:p14="http://schemas.microsoft.com/office/powerpoint/2010/main" val="31485137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ection breaker slide with customer logo">
    <p:bg>
      <p:bgPr>
        <a:solidFill>
          <a:schemeClr val="bg1"/>
        </a:solidFill>
        <a:effectLst/>
      </p:bgPr>
    </p:bg>
    <p:spTree>
      <p:nvGrpSpPr>
        <p:cNvPr id="1" name=""/>
        <p:cNvGrpSpPr/>
        <p:nvPr/>
      </p:nvGrpSpPr>
      <p:grpSpPr>
        <a:xfrm>
          <a:off x="0" y="0"/>
          <a:ext cx="0" cy="0"/>
          <a:chOff x="0" y="0"/>
          <a:chExt cx="0" cy="0"/>
        </a:xfrm>
      </p:grpSpPr>
      <p:sp>
        <p:nvSpPr>
          <p:cNvPr id="11" name="Text Placeholder 12"/>
          <p:cNvSpPr>
            <a:spLocks noGrp="1"/>
          </p:cNvSpPr>
          <p:nvPr>
            <p:ph type="body" sz="quarter" idx="11" hasCustomPrompt="1"/>
          </p:nvPr>
        </p:nvSpPr>
        <p:spPr>
          <a:xfrm>
            <a:off x="674914" y="2667681"/>
            <a:ext cx="7794172" cy="663575"/>
          </a:xfrm>
        </p:spPr>
        <p:txBody>
          <a:bodyPr>
            <a:normAutofit/>
          </a:bodyPr>
          <a:lstStyle>
            <a:lvl1pPr algn="ctr">
              <a:buNone/>
              <a:defRPr lang="en-US" sz="3400" b="1" kern="1200" baseline="0" dirty="0" smtClean="0">
                <a:solidFill>
                  <a:schemeClr val="accent2"/>
                </a:solidFill>
                <a:latin typeface="+mj-lt"/>
                <a:ea typeface="+mn-ea"/>
                <a:cs typeface="Arial"/>
              </a:defRPr>
            </a:lvl1pPr>
          </a:lstStyle>
          <a:p>
            <a:pPr lvl="0"/>
            <a:r>
              <a:rPr lang="en-US" dirty="0" smtClean="0"/>
              <a:t>Section Name Here</a:t>
            </a:r>
          </a:p>
        </p:txBody>
      </p:sp>
      <p:sp>
        <p:nvSpPr>
          <p:cNvPr id="12" name="Text Placeholder 12"/>
          <p:cNvSpPr>
            <a:spLocks noGrp="1"/>
          </p:cNvSpPr>
          <p:nvPr>
            <p:ph type="body" sz="quarter" idx="12" hasCustomPrompt="1"/>
          </p:nvPr>
        </p:nvSpPr>
        <p:spPr>
          <a:xfrm>
            <a:off x="674914" y="3441565"/>
            <a:ext cx="7794172" cy="389182"/>
          </a:xfrm>
        </p:spPr>
        <p:txBody>
          <a:bodyPr>
            <a:normAutofit/>
          </a:bodyPr>
          <a:lstStyle>
            <a:lvl1pPr algn="ctr">
              <a:buNone/>
              <a:defRPr lang="en-US" sz="1800" b="0" kern="1200" dirty="0" smtClean="0">
                <a:solidFill>
                  <a:schemeClr val="accent2"/>
                </a:solidFill>
                <a:latin typeface="+mj-lt"/>
                <a:ea typeface="+mn-ea"/>
                <a:cs typeface="Arial"/>
              </a:defRPr>
            </a:lvl1pPr>
          </a:lstStyle>
          <a:p>
            <a:pPr lvl="0"/>
            <a:r>
              <a:rPr lang="en-US" dirty="0" smtClean="0"/>
              <a:t>Who what when where</a:t>
            </a:r>
          </a:p>
        </p:txBody>
      </p:sp>
      <p:sp>
        <p:nvSpPr>
          <p:cNvPr id="18" name="Picture Placeholder 9"/>
          <p:cNvSpPr>
            <a:spLocks noGrp="1"/>
          </p:cNvSpPr>
          <p:nvPr>
            <p:ph type="pic" sz="quarter" idx="10" hasCustomPrompt="1"/>
          </p:nvPr>
        </p:nvSpPr>
        <p:spPr>
          <a:xfrm>
            <a:off x="8012113" y="316140"/>
            <a:ext cx="903287" cy="848631"/>
          </a:xfrm>
        </p:spPr>
        <p:txBody>
          <a:bodyPr>
            <a:noAutofit/>
          </a:bodyPr>
          <a:lstStyle>
            <a:lvl1pPr marL="0" indent="0" algn="ctr">
              <a:buNone/>
              <a:defRPr sz="1100" baseline="0">
                <a:latin typeface="+mj-lt"/>
              </a:defRPr>
            </a:lvl1pPr>
          </a:lstStyle>
          <a:p>
            <a:r>
              <a:rPr lang="en-US" dirty="0" smtClean="0"/>
              <a:t>Click here to add Customer / Partner Logo</a:t>
            </a:r>
            <a:endParaRPr lang="en-IN" dirty="0"/>
          </a:p>
        </p:txBody>
      </p:sp>
    </p:spTree>
    <p:extLst>
      <p:ext uri="{BB962C8B-B14F-4D97-AF65-F5344CB8AC3E}">
        <p14:creationId xmlns:p14="http://schemas.microsoft.com/office/powerpoint/2010/main" val="26823904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DDF080-5E8C-48AD-84E5-6C08B304C14E}" type="datetimeFigureOut">
              <a:rPr lang="en-US" smtClean="0"/>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3143766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76004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10/15/2016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4408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10/15/2016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2820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10/15/2016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4731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2717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DDF080-5E8C-48AD-84E5-6C08B304C14E}" type="datetimeFigureOut">
              <a:rPr lang="en-US" smtClean="0"/>
              <a:t>10/15/2016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2581274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84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10/15/2016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6906831"/>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5870" y="1693137"/>
            <a:ext cx="7648425" cy="1554480"/>
          </a:xfrm>
        </p:spPr>
        <p:txBody>
          <a:bodyPr/>
          <a:lstStyle/>
          <a:p>
            <a:r>
              <a:rPr lang="en-US" b="1" smtClean="0">
                <a:solidFill>
                  <a:srgbClr val="002060"/>
                </a:solidFill>
              </a:rPr>
              <a:t>Domain 2 – Asset Security</a:t>
            </a:r>
            <a:endParaRPr lang="en-US" b="1" dirty="0">
              <a:solidFill>
                <a:srgbClr val="002060"/>
              </a:solidFill>
            </a:endParaRPr>
          </a:p>
        </p:txBody>
      </p:sp>
    </p:spTree>
    <p:extLst>
      <p:ext uri="{BB962C8B-B14F-4D97-AF65-F5344CB8AC3E}">
        <p14:creationId xmlns:p14="http://schemas.microsoft.com/office/powerpoint/2010/main" val="2450973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966244" cy="369332"/>
          </a:xfrm>
          <a:prstGeom prst="rect">
            <a:avLst/>
          </a:prstGeom>
          <a:noFill/>
        </p:spPr>
        <p:txBody>
          <a:bodyPr wrap="none" rtlCol="0">
            <a:spAutoFit/>
          </a:bodyPr>
          <a:lstStyle/>
          <a:p>
            <a:r>
              <a:rPr lang="en-US" b="1" smtClean="0">
                <a:solidFill>
                  <a:srgbClr val="002060"/>
                </a:solidFill>
              </a:rPr>
              <a:t>Data Management</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858788" y="1471319"/>
            <a:ext cx="7229475" cy="2733675"/>
          </a:xfrm>
          <a:prstGeom prst="rect">
            <a:avLst/>
          </a:prstGeom>
        </p:spPr>
      </p:pic>
    </p:spTree>
    <p:extLst>
      <p:ext uri="{BB962C8B-B14F-4D97-AF65-F5344CB8AC3E}">
        <p14:creationId xmlns:p14="http://schemas.microsoft.com/office/powerpoint/2010/main" val="222498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663952" cy="369332"/>
          </a:xfrm>
          <a:prstGeom prst="rect">
            <a:avLst/>
          </a:prstGeom>
          <a:noFill/>
        </p:spPr>
        <p:txBody>
          <a:bodyPr wrap="none" rtlCol="0">
            <a:spAutoFit/>
          </a:bodyPr>
          <a:lstStyle/>
          <a:p>
            <a:r>
              <a:rPr lang="en-US" b="1" smtClean="0">
                <a:solidFill>
                  <a:srgbClr val="002060"/>
                </a:solidFill>
              </a:rPr>
              <a:t>Best Practices for Data Management</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967887" y="1644015"/>
            <a:ext cx="7067550" cy="2838450"/>
          </a:xfrm>
          <a:prstGeom prst="rect">
            <a:avLst/>
          </a:prstGeom>
        </p:spPr>
      </p:pic>
    </p:spTree>
    <p:extLst>
      <p:ext uri="{BB962C8B-B14F-4D97-AF65-F5344CB8AC3E}">
        <p14:creationId xmlns:p14="http://schemas.microsoft.com/office/powerpoint/2010/main" val="942807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247393" cy="369332"/>
          </a:xfrm>
          <a:prstGeom prst="rect">
            <a:avLst/>
          </a:prstGeom>
          <a:noFill/>
        </p:spPr>
        <p:txBody>
          <a:bodyPr wrap="none" rtlCol="0">
            <a:spAutoFit/>
          </a:bodyPr>
          <a:lstStyle/>
          <a:p>
            <a:r>
              <a:rPr lang="en-US" b="1" smtClean="0">
                <a:solidFill>
                  <a:srgbClr val="002060"/>
                </a:solidFill>
              </a:rPr>
              <a:t>Data Policy</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014412" y="1492274"/>
            <a:ext cx="7115175" cy="3057525"/>
          </a:xfrm>
          <a:prstGeom prst="rect">
            <a:avLst/>
          </a:prstGeom>
        </p:spPr>
      </p:pic>
    </p:spTree>
    <p:extLst>
      <p:ext uri="{BB962C8B-B14F-4D97-AF65-F5344CB8AC3E}">
        <p14:creationId xmlns:p14="http://schemas.microsoft.com/office/powerpoint/2010/main" val="985416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334468" cy="369332"/>
          </a:xfrm>
          <a:prstGeom prst="rect">
            <a:avLst/>
          </a:prstGeom>
          <a:noFill/>
        </p:spPr>
        <p:txBody>
          <a:bodyPr wrap="none" rtlCol="0">
            <a:spAutoFit/>
          </a:bodyPr>
          <a:lstStyle/>
          <a:p>
            <a:r>
              <a:rPr lang="en-US" b="1" smtClean="0">
                <a:solidFill>
                  <a:srgbClr val="002060"/>
                </a:solidFill>
              </a:rPr>
              <a:t>Data </a:t>
            </a:r>
            <a:r>
              <a:rPr lang="en-US" b="1" smtClean="0">
                <a:solidFill>
                  <a:srgbClr val="002060"/>
                </a:solidFill>
              </a:rPr>
              <a:t>Owner</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200590" y="1924344"/>
            <a:ext cx="6686550" cy="2362200"/>
          </a:xfrm>
          <a:prstGeom prst="rect">
            <a:avLst/>
          </a:prstGeom>
        </p:spPr>
      </p:pic>
    </p:spTree>
    <p:extLst>
      <p:ext uri="{BB962C8B-B14F-4D97-AF65-F5344CB8AC3E}">
        <p14:creationId xmlns:p14="http://schemas.microsoft.com/office/powerpoint/2010/main" val="1532074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960682" cy="369332"/>
          </a:xfrm>
          <a:prstGeom prst="rect">
            <a:avLst/>
          </a:prstGeom>
          <a:noFill/>
        </p:spPr>
        <p:txBody>
          <a:bodyPr wrap="none" rtlCol="0">
            <a:spAutoFit/>
          </a:bodyPr>
          <a:lstStyle/>
          <a:p>
            <a:r>
              <a:rPr lang="en-US" b="1" smtClean="0">
                <a:solidFill>
                  <a:srgbClr val="002060"/>
                </a:solidFill>
              </a:rPr>
              <a:t>Data </a:t>
            </a:r>
            <a:r>
              <a:rPr lang="en-US" b="1" smtClean="0">
                <a:solidFill>
                  <a:srgbClr val="002060"/>
                </a:solidFill>
              </a:rPr>
              <a:t>Owner </a:t>
            </a:r>
            <a:r>
              <a:rPr lang="en-US" b="1" smtClean="0">
                <a:solidFill>
                  <a:srgbClr val="002060"/>
                </a:solidFill>
              </a:rPr>
              <a:t>– Best Practices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2051611" y="1715966"/>
            <a:ext cx="4562475" cy="2019300"/>
          </a:xfrm>
          <a:prstGeom prst="rect">
            <a:avLst/>
          </a:prstGeom>
        </p:spPr>
      </p:pic>
    </p:spTree>
    <p:extLst>
      <p:ext uri="{BB962C8B-B14F-4D97-AF65-F5344CB8AC3E}">
        <p14:creationId xmlns:p14="http://schemas.microsoft.com/office/powerpoint/2010/main" val="3944834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730410" cy="369332"/>
          </a:xfrm>
          <a:prstGeom prst="rect">
            <a:avLst/>
          </a:prstGeom>
          <a:noFill/>
        </p:spPr>
        <p:txBody>
          <a:bodyPr wrap="none" rtlCol="0">
            <a:spAutoFit/>
          </a:bodyPr>
          <a:lstStyle/>
          <a:p>
            <a:r>
              <a:rPr lang="en-US" b="1" smtClean="0">
                <a:solidFill>
                  <a:srgbClr val="002060"/>
                </a:solidFill>
              </a:rPr>
              <a:t>Data Custodians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483" y="1512789"/>
            <a:ext cx="7524750" cy="3438525"/>
          </a:xfrm>
          <a:prstGeom prst="rect">
            <a:avLst/>
          </a:prstGeom>
        </p:spPr>
      </p:pic>
    </p:spTree>
    <p:extLst>
      <p:ext uri="{BB962C8B-B14F-4D97-AF65-F5344CB8AC3E}">
        <p14:creationId xmlns:p14="http://schemas.microsoft.com/office/powerpoint/2010/main" val="18246601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730410" cy="369332"/>
          </a:xfrm>
          <a:prstGeom prst="rect">
            <a:avLst/>
          </a:prstGeom>
          <a:noFill/>
        </p:spPr>
        <p:txBody>
          <a:bodyPr wrap="none" rtlCol="0">
            <a:spAutoFit/>
          </a:bodyPr>
          <a:lstStyle/>
          <a:p>
            <a:r>
              <a:rPr lang="en-US" b="1" smtClean="0">
                <a:solidFill>
                  <a:srgbClr val="002060"/>
                </a:solidFill>
              </a:rPr>
              <a:t>Data Custodians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2347986" y="1823964"/>
            <a:ext cx="3829050" cy="2000250"/>
          </a:xfrm>
          <a:prstGeom prst="rect">
            <a:avLst/>
          </a:prstGeom>
        </p:spPr>
      </p:pic>
    </p:spTree>
    <p:extLst>
      <p:ext uri="{BB962C8B-B14F-4D97-AF65-F5344CB8AC3E}">
        <p14:creationId xmlns:p14="http://schemas.microsoft.com/office/powerpoint/2010/main" val="2066478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384161" cy="369332"/>
          </a:xfrm>
          <a:prstGeom prst="rect">
            <a:avLst/>
          </a:prstGeom>
          <a:noFill/>
        </p:spPr>
        <p:txBody>
          <a:bodyPr wrap="none" rtlCol="0">
            <a:spAutoFit/>
          </a:bodyPr>
          <a:lstStyle/>
          <a:p>
            <a:r>
              <a:rPr lang="en-US" b="1" smtClean="0">
                <a:solidFill>
                  <a:srgbClr val="002060"/>
                </a:solidFill>
              </a:rPr>
              <a:t>Data Quality</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835195" y="1457251"/>
            <a:ext cx="7248525" cy="2733675"/>
          </a:xfrm>
          <a:prstGeom prst="rect">
            <a:avLst/>
          </a:prstGeom>
        </p:spPr>
      </p:pic>
    </p:spTree>
    <p:extLst>
      <p:ext uri="{BB962C8B-B14F-4D97-AF65-F5344CB8AC3E}">
        <p14:creationId xmlns:p14="http://schemas.microsoft.com/office/powerpoint/2010/main" val="27423140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297873" cy="369332"/>
          </a:xfrm>
          <a:prstGeom prst="rect">
            <a:avLst/>
          </a:prstGeom>
          <a:noFill/>
        </p:spPr>
        <p:txBody>
          <a:bodyPr wrap="none" rtlCol="0">
            <a:spAutoFit/>
          </a:bodyPr>
          <a:lstStyle/>
          <a:p>
            <a:r>
              <a:rPr lang="en-US" b="1" smtClean="0">
                <a:solidFill>
                  <a:srgbClr val="002060"/>
                </a:solidFill>
              </a:rPr>
              <a:t>Data Quality - Aspects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3032247" y="1309834"/>
            <a:ext cx="2657475" cy="3000375"/>
          </a:xfrm>
          <a:prstGeom prst="rect">
            <a:avLst/>
          </a:prstGeom>
        </p:spPr>
      </p:pic>
    </p:spTree>
    <p:extLst>
      <p:ext uri="{BB962C8B-B14F-4D97-AF65-F5344CB8AC3E}">
        <p14:creationId xmlns:p14="http://schemas.microsoft.com/office/powerpoint/2010/main" val="20817684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330096" cy="369332"/>
          </a:xfrm>
          <a:prstGeom prst="rect">
            <a:avLst/>
          </a:prstGeom>
          <a:noFill/>
        </p:spPr>
        <p:txBody>
          <a:bodyPr wrap="none" rtlCol="0">
            <a:spAutoFit/>
          </a:bodyPr>
          <a:lstStyle/>
          <a:p>
            <a:r>
              <a:rPr lang="en-US" b="1" smtClean="0">
                <a:solidFill>
                  <a:srgbClr val="002060"/>
                </a:solidFill>
              </a:rPr>
              <a:t>Data Quality Assurance and Quality Control</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483" y="1559535"/>
            <a:ext cx="7581900" cy="3457575"/>
          </a:xfrm>
          <a:prstGeom prst="rect">
            <a:avLst/>
          </a:prstGeom>
        </p:spPr>
      </p:pic>
    </p:spTree>
    <p:extLst>
      <p:ext uri="{BB962C8B-B14F-4D97-AF65-F5344CB8AC3E}">
        <p14:creationId xmlns:p14="http://schemas.microsoft.com/office/powerpoint/2010/main" val="20187798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184427" cy="369332"/>
          </a:xfrm>
          <a:prstGeom prst="rect">
            <a:avLst/>
          </a:prstGeom>
          <a:noFill/>
        </p:spPr>
        <p:txBody>
          <a:bodyPr wrap="none" rtlCol="0">
            <a:spAutoFit/>
          </a:bodyPr>
          <a:lstStyle/>
          <a:p>
            <a:r>
              <a:rPr lang="en-US" b="1" smtClean="0">
                <a:solidFill>
                  <a:srgbClr val="002060"/>
                </a:solidFill>
              </a:rPr>
              <a:t>Objectives</a:t>
            </a:r>
            <a:endParaRPr lang="en-US" b="1">
              <a:solidFill>
                <a:srgbClr val="002060"/>
              </a:solidFill>
            </a:endParaRPr>
          </a:p>
        </p:txBody>
      </p:sp>
      <p:pic>
        <p:nvPicPr>
          <p:cNvPr id="5" name="Picture 4"/>
          <p:cNvPicPr>
            <a:picLocks noChangeAspect="1"/>
          </p:cNvPicPr>
          <p:nvPr/>
        </p:nvPicPr>
        <p:blipFill>
          <a:blip r:embed="rId3"/>
          <a:stretch>
            <a:fillRect/>
          </a:stretch>
        </p:blipFill>
        <p:spPr>
          <a:xfrm>
            <a:off x="1164540" y="1135527"/>
            <a:ext cx="6693834" cy="4224264"/>
          </a:xfrm>
          <a:prstGeom prst="rect">
            <a:avLst/>
          </a:prstGeom>
        </p:spPr>
      </p:pic>
    </p:spTree>
    <p:extLst>
      <p:ext uri="{BB962C8B-B14F-4D97-AF65-F5344CB8AC3E}">
        <p14:creationId xmlns:p14="http://schemas.microsoft.com/office/powerpoint/2010/main" val="910573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172774" cy="369332"/>
          </a:xfrm>
          <a:prstGeom prst="rect">
            <a:avLst/>
          </a:prstGeom>
          <a:noFill/>
        </p:spPr>
        <p:txBody>
          <a:bodyPr wrap="none" rtlCol="0">
            <a:spAutoFit/>
          </a:bodyPr>
          <a:lstStyle/>
          <a:p>
            <a:r>
              <a:rPr lang="en-US" b="1" smtClean="0">
                <a:solidFill>
                  <a:srgbClr val="002060"/>
                </a:solidFill>
              </a:rPr>
              <a:t>Data Documentation</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806181" y="1655738"/>
            <a:ext cx="7362825" cy="2533650"/>
          </a:xfrm>
          <a:prstGeom prst="rect">
            <a:avLst/>
          </a:prstGeom>
        </p:spPr>
      </p:pic>
    </p:spTree>
    <p:extLst>
      <p:ext uri="{BB962C8B-B14F-4D97-AF65-F5344CB8AC3E}">
        <p14:creationId xmlns:p14="http://schemas.microsoft.com/office/powerpoint/2010/main" val="2721473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075009" cy="369332"/>
          </a:xfrm>
          <a:prstGeom prst="rect">
            <a:avLst/>
          </a:prstGeom>
          <a:noFill/>
        </p:spPr>
        <p:txBody>
          <a:bodyPr wrap="none" rtlCol="0">
            <a:spAutoFit/>
          </a:bodyPr>
          <a:lstStyle/>
          <a:p>
            <a:r>
              <a:rPr lang="en-US" b="1" smtClean="0">
                <a:solidFill>
                  <a:srgbClr val="002060"/>
                </a:solidFill>
              </a:rPr>
              <a:t>Data Documentation Practices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018515" y="1745566"/>
            <a:ext cx="7191375" cy="2438400"/>
          </a:xfrm>
          <a:prstGeom prst="rect">
            <a:avLst/>
          </a:prstGeom>
        </p:spPr>
      </p:pic>
    </p:spTree>
    <p:extLst>
      <p:ext uri="{BB962C8B-B14F-4D97-AF65-F5344CB8AC3E}">
        <p14:creationId xmlns:p14="http://schemas.microsoft.com/office/powerpoint/2010/main" val="29868029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641988" cy="369332"/>
          </a:xfrm>
          <a:prstGeom prst="rect">
            <a:avLst/>
          </a:prstGeom>
          <a:noFill/>
        </p:spPr>
        <p:txBody>
          <a:bodyPr wrap="none" rtlCol="0">
            <a:spAutoFit/>
          </a:bodyPr>
          <a:lstStyle/>
          <a:p>
            <a:r>
              <a:rPr lang="en-US" b="1" smtClean="0">
                <a:solidFill>
                  <a:srgbClr val="002060"/>
                </a:solidFill>
              </a:rPr>
              <a:t>Data Standards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914400" y="1640498"/>
            <a:ext cx="7315200" cy="3295650"/>
          </a:xfrm>
          <a:prstGeom prst="rect">
            <a:avLst/>
          </a:prstGeom>
        </p:spPr>
      </p:pic>
    </p:spTree>
    <p:extLst>
      <p:ext uri="{BB962C8B-B14F-4D97-AF65-F5344CB8AC3E}">
        <p14:creationId xmlns:p14="http://schemas.microsoft.com/office/powerpoint/2010/main" val="40166261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253887" cy="369332"/>
          </a:xfrm>
          <a:prstGeom prst="rect">
            <a:avLst/>
          </a:prstGeom>
          <a:noFill/>
        </p:spPr>
        <p:txBody>
          <a:bodyPr wrap="none" rtlCol="0">
            <a:spAutoFit/>
          </a:bodyPr>
          <a:lstStyle/>
          <a:p>
            <a:r>
              <a:rPr lang="en-US" b="1" smtClean="0">
                <a:solidFill>
                  <a:srgbClr val="002060"/>
                </a:solidFill>
              </a:rPr>
              <a:t>Data Control Lifecycle</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609945" y="1659767"/>
            <a:ext cx="5895975" cy="3228975"/>
          </a:xfrm>
          <a:prstGeom prst="rect">
            <a:avLst/>
          </a:prstGeom>
        </p:spPr>
      </p:pic>
    </p:spTree>
    <p:extLst>
      <p:ext uri="{BB962C8B-B14F-4D97-AF65-F5344CB8AC3E}">
        <p14:creationId xmlns:p14="http://schemas.microsoft.com/office/powerpoint/2010/main" val="30910678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281860" cy="369332"/>
          </a:xfrm>
          <a:prstGeom prst="rect">
            <a:avLst/>
          </a:prstGeom>
          <a:noFill/>
        </p:spPr>
        <p:txBody>
          <a:bodyPr wrap="none" rtlCol="0">
            <a:spAutoFit/>
          </a:bodyPr>
          <a:lstStyle/>
          <a:p>
            <a:r>
              <a:rPr lang="en-US" b="1" smtClean="0">
                <a:solidFill>
                  <a:srgbClr val="002060"/>
                </a:solidFill>
              </a:rPr>
              <a:t>Data Specification and Modeling</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962684" y="1865067"/>
            <a:ext cx="7134225" cy="2143125"/>
          </a:xfrm>
          <a:prstGeom prst="rect">
            <a:avLst/>
          </a:prstGeom>
        </p:spPr>
      </p:pic>
    </p:spTree>
    <p:extLst>
      <p:ext uri="{BB962C8B-B14F-4D97-AF65-F5344CB8AC3E}">
        <p14:creationId xmlns:p14="http://schemas.microsoft.com/office/powerpoint/2010/main" val="42447731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389116" cy="369332"/>
          </a:xfrm>
          <a:prstGeom prst="rect">
            <a:avLst/>
          </a:prstGeom>
          <a:noFill/>
        </p:spPr>
        <p:txBody>
          <a:bodyPr wrap="none" rtlCol="0">
            <a:spAutoFit/>
          </a:bodyPr>
          <a:lstStyle/>
          <a:p>
            <a:r>
              <a:rPr lang="en-US" b="1" smtClean="0">
                <a:solidFill>
                  <a:srgbClr val="002060"/>
                </a:solidFill>
              </a:rPr>
              <a:t>Database Maintenance</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1005766" y="2002155"/>
            <a:ext cx="7019925" cy="1390650"/>
          </a:xfrm>
          <a:prstGeom prst="rect">
            <a:avLst/>
          </a:prstGeom>
        </p:spPr>
      </p:pic>
    </p:spTree>
    <p:extLst>
      <p:ext uri="{BB962C8B-B14F-4D97-AF65-F5344CB8AC3E}">
        <p14:creationId xmlns:p14="http://schemas.microsoft.com/office/powerpoint/2010/main" val="19765270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209434" cy="369332"/>
          </a:xfrm>
          <a:prstGeom prst="rect">
            <a:avLst/>
          </a:prstGeom>
          <a:noFill/>
        </p:spPr>
        <p:txBody>
          <a:bodyPr wrap="none" rtlCol="0">
            <a:spAutoFit/>
          </a:bodyPr>
          <a:lstStyle/>
          <a:p>
            <a:r>
              <a:rPr lang="en-US" b="1" smtClean="0">
                <a:solidFill>
                  <a:srgbClr val="002060"/>
                </a:solidFill>
              </a:rPr>
              <a:t>Data Audit</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1049948" y="1639619"/>
            <a:ext cx="6762750" cy="1581150"/>
          </a:xfrm>
          <a:prstGeom prst="rect">
            <a:avLst/>
          </a:prstGeom>
        </p:spPr>
      </p:pic>
    </p:spTree>
    <p:extLst>
      <p:ext uri="{BB962C8B-B14F-4D97-AF65-F5344CB8AC3E}">
        <p14:creationId xmlns:p14="http://schemas.microsoft.com/office/powerpoint/2010/main" val="12425961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767296" cy="369332"/>
          </a:xfrm>
          <a:prstGeom prst="rect">
            <a:avLst/>
          </a:prstGeom>
          <a:noFill/>
        </p:spPr>
        <p:txBody>
          <a:bodyPr wrap="none" rtlCol="0">
            <a:spAutoFit/>
          </a:bodyPr>
          <a:lstStyle/>
          <a:p>
            <a:r>
              <a:rPr lang="en-US" b="1" smtClean="0">
                <a:solidFill>
                  <a:srgbClr val="002060"/>
                </a:solidFill>
              </a:rPr>
              <a:t>Data Storage and Archiving</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000345" y="1654860"/>
            <a:ext cx="7115175" cy="2647950"/>
          </a:xfrm>
          <a:prstGeom prst="rect">
            <a:avLst/>
          </a:prstGeom>
        </p:spPr>
      </p:pic>
    </p:spTree>
    <p:extLst>
      <p:ext uri="{BB962C8B-B14F-4D97-AF65-F5344CB8AC3E}">
        <p14:creationId xmlns:p14="http://schemas.microsoft.com/office/powerpoint/2010/main" val="4457993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457900" cy="369332"/>
          </a:xfrm>
          <a:prstGeom prst="rect">
            <a:avLst/>
          </a:prstGeom>
          <a:noFill/>
        </p:spPr>
        <p:txBody>
          <a:bodyPr wrap="none" rtlCol="0">
            <a:spAutoFit/>
          </a:bodyPr>
          <a:lstStyle/>
          <a:p>
            <a:r>
              <a:rPr lang="en-US" b="1" smtClean="0">
                <a:solidFill>
                  <a:srgbClr val="002060"/>
                </a:solidFill>
              </a:rPr>
              <a:t>Data Security</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182419" y="2029851"/>
            <a:ext cx="6610350" cy="1447800"/>
          </a:xfrm>
          <a:prstGeom prst="rect">
            <a:avLst/>
          </a:prstGeom>
        </p:spPr>
      </p:pic>
    </p:spTree>
    <p:extLst>
      <p:ext uri="{BB962C8B-B14F-4D97-AF65-F5344CB8AC3E}">
        <p14:creationId xmlns:p14="http://schemas.microsoft.com/office/powerpoint/2010/main" val="31629947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036811" cy="369332"/>
          </a:xfrm>
          <a:prstGeom prst="rect">
            <a:avLst/>
          </a:prstGeom>
          <a:noFill/>
        </p:spPr>
        <p:txBody>
          <a:bodyPr wrap="none" rtlCol="0">
            <a:spAutoFit/>
          </a:bodyPr>
          <a:lstStyle/>
          <a:p>
            <a:r>
              <a:rPr lang="en-US" b="1" smtClean="0">
                <a:solidFill>
                  <a:srgbClr val="002060"/>
                </a:solidFill>
              </a:rPr>
              <a:t>Data Access, Sharing, and Dissemination</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006206" y="1541657"/>
            <a:ext cx="6962775" cy="2733675"/>
          </a:xfrm>
          <a:prstGeom prst="rect">
            <a:avLst/>
          </a:prstGeom>
        </p:spPr>
      </p:pic>
    </p:spTree>
    <p:extLst>
      <p:ext uri="{BB962C8B-B14F-4D97-AF65-F5344CB8AC3E}">
        <p14:creationId xmlns:p14="http://schemas.microsoft.com/office/powerpoint/2010/main" val="2885119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516412" cy="369332"/>
          </a:xfrm>
          <a:prstGeom prst="rect">
            <a:avLst/>
          </a:prstGeom>
          <a:noFill/>
        </p:spPr>
        <p:txBody>
          <a:bodyPr wrap="none" rtlCol="0">
            <a:spAutoFit/>
          </a:bodyPr>
          <a:lstStyle/>
          <a:p>
            <a:r>
              <a:rPr lang="en-US" b="1" smtClean="0">
                <a:solidFill>
                  <a:srgbClr val="002060"/>
                </a:solidFill>
              </a:rPr>
              <a:t>Need for Information Classification</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823912" y="1647018"/>
            <a:ext cx="7496175" cy="3057525"/>
          </a:xfrm>
          <a:prstGeom prst="rect">
            <a:avLst/>
          </a:prstGeom>
        </p:spPr>
      </p:pic>
    </p:spTree>
    <p:extLst>
      <p:ext uri="{BB962C8B-B14F-4D97-AF65-F5344CB8AC3E}">
        <p14:creationId xmlns:p14="http://schemas.microsoft.com/office/powerpoint/2010/main" val="12601416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926186" cy="369332"/>
          </a:xfrm>
          <a:prstGeom prst="rect">
            <a:avLst/>
          </a:prstGeom>
          <a:noFill/>
        </p:spPr>
        <p:txBody>
          <a:bodyPr wrap="none" rtlCol="0">
            <a:spAutoFit/>
          </a:bodyPr>
          <a:lstStyle/>
          <a:p>
            <a:r>
              <a:rPr lang="en-US" b="1" smtClean="0">
                <a:solidFill>
                  <a:srgbClr val="002060"/>
                </a:solidFill>
              </a:rPr>
              <a:t>Data Handling Requirements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985837" y="1593752"/>
            <a:ext cx="7172325" cy="3276600"/>
          </a:xfrm>
          <a:prstGeom prst="rect">
            <a:avLst/>
          </a:prstGeom>
        </p:spPr>
      </p:pic>
    </p:spTree>
    <p:extLst>
      <p:ext uri="{BB962C8B-B14F-4D97-AF65-F5344CB8AC3E}">
        <p14:creationId xmlns:p14="http://schemas.microsoft.com/office/powerpoint/2010/main" val="18127036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803955" cy="369332"/>
          </a:xfrm>
          <a:prstGeom prst="rect">
            <a:avLst/>
          </a:prstGeom>
          <a:noFill/>
        </p:spPr>
        <p:txBody>
          <a:bodyPr wrap="none" rtlCol="0">
            <a:spAutoFit/>
          </a:bodyPr>
          <a:lstStyle/>
          <a:p>
            <a:r>
              <a:rPr lang="en-US" b="1" smtClean="0">
                <a:solidFill>
                  <a:srgbClr val="002060"/>
                </a:solidFill>
              </a:rPr>
              <a:t>Data Remanence</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000125" y="1612436"/>
            <a:ext cx="7143750" cy="2676525"/>
          </a:xfrm>
          <a:prstGeom prst="rect">
            <a:avLst/>
          </a:prstGeom>
        </p:spPr>
      </p:pic>
    </p:spTree>
    <p:extLst>
      <p:ext uri="{BB962C8B-B14F-4D97-AF65-F5344CB8AC3E}">
        <p14:creationId xmlns:p14="http://schemas.microsoft.com/office/powerpoint/2010/main" val="8637849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033121" cy="369332"/>
          </a:xfrm>
          <a:prstGeom prst="rect">
            <a:avLst/>
          </a:prstGeom>
          <a:noFill/>
        </p:spPr>
        <p:txBody>
          <a:bodyPr wrap="none" rtlCol="0">
            <a:spAutoFit/>
          </a:bodyPr>
          <a:lstStyle/>
          <a:p>
            <a:r>
              <a:rPr lang="en-US" b="1" smtClean="0">
                <a:solidFill>
                  <a:srgbClr val="002060"/>
                </a:solidFill>
              </a:rPr>
              <a:t>Asset Management</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483" y="1554553"/>
            <a:ext cx="7515225" cy="3495675"/>
          </a:xfrm>
          <a:prstGeom prst="rect">
            <a:avLst/>
          </a:prstGeom>
        </p:spPr>
      </p:pic>
    </p:spTree>
    <p:extLst>
      <p:ext uri="{BB962C8B-B14F-4D97-AF65-F5344CB8AC3E}">
        <p14:creationId xmlns:p14="http://schemas.microsoft.com/office/powerpoint/2010/main" val="32448679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888402" cy="369332"/>
          </a:xfrm>
          <a:prstGeom prst="rect">
            <a:avLst/>
          </a:prstGeom>
          <a:noFill/>
        </p:spPr>
        <p:txBody>
          <a:bodyPr wrap="none" rtlCol="0">
            <a:spAutoFit/>
          </a:bodyPr>
          <a:lstStyle/>
          <a:p>
            <a:r>
              <a:rPr lang="en-US" b="1" smtClean="0">
                <a:solidFill>
                  <a:srgbClr val="002060"/>
                </a:solidFill>
              </a:rPr>
              <a:t>Software </a:t>
            </a:r>
            <a:r>
              <a:rPr lang="en-US" b="1" smtClean="0">
                <a:solidFill>
                  <a:srgbClr val="002060"/>
                </a:solidFill>
              </a:rPr>
              <a:t>Licenses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977191" y="2055128"/>
            <a:ext cx="7077075" cy="1819275"/>
          </a:xfrm>
          <a:prstGeom prst="rect">
            <a:avLst/>
          </a:prstGeom>
        </p:spPr>
      </p:pic>
    </p:spTree>
    <p:extLst>
      <p:ext uri="{BB962C8B-B14F-4D97-AF65-F5344CB8AC3E}">
        <p14:creationId xmlns:p14="http://schemas.microsoft.com/office/powerpoint/2010/main" val="21068075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086149" cy="369332"/>
          </a:xfrm>
          <a:prstGeom prst="rect">
            <a:avLst/>
          </a:prstGeom>
          <a:noFill/>
        </p:spPr>
        <p:txBody>
          <a:bodyPr wrap="none" rtlCol="0">
            <a:spAutoFit/>
          </a:bodyPr>
          <a:lstStyle/>
          <a:p>
            <a:r>
              <a:rPr lang="en-US" b="1" smtClean="0">
                <a:solidFill>
                  <a:srgbClr val="002060"/>
                </a:solidFill>
              </a:rPr>
              <a:t>Equipment Lifecycle</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995143" y="1597855"/>
            <a:ext cx="7181850" cy="3352800"/>
          </a:xfrm>
          <a:prstGeom prst="rect">
            <a:avLst/>
          </a:prstGeom>
        </p:spPr>
      </p:pic>
    </p:spTree>
    <p:extLst>
      <p:ext uri="{BB962C8B-B14F-4D97-AF65-F5344CB8AC3E}">
        <p14:creationId xmlns:p14="http://schemas.microsoft.com/office/powerpoint/2010/main" val="9969470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906869" cy="369332"/>
          </a:xfrm>
          <a:prstGeom prst="rect">
            <a:avLst/>
          </a:prstGeom>
          <a:noFill/>
        </p:spPr>
        <p:txBody>
          <a:bodyPr wrap="none" rtlCol="0">
            <a:spAutoFit/>
          </a:bodyPr>
          <a:lstStyle/>
          <a:p>
            <a:r>
              <a:rPr lang="en-US" b="1" smtClean="0">
                <a:solidFill>
                  <a:srgbClr val="002060"/>
                </a:solidFill>
              </a:rPr>
              <a:t>Protecting Privacy</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852268" y="1489196"/>
            <a:ext cx="7467600" cy="3457575"/>
          </a:xfrm>
          <a:prstGeom prst="rect">
            <a:avLst/>
          </a:prstGeom>
        </p:spPr>
      </p:pic>
    </p:spTree>
    <p:extLst>
      <p:ext uri="{BB962C8B-B14F-4D97-AF65-F5344CB8AC3E}">
        <p14:creationId xmlns:p14="http://schemas.microsoft.com/office/powerpoint/2010/main" val="37278039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705245" cy="369332"/>
          </a:xfrm>
          <a:prstGeom prst="rect">
            <a:avLst/>
          </a:prstGeom>
          <a:noFill/>
        </p:spPr>
        <p:txBody>
          <a:bodyPr wrap="none" rtlCol="0">
            <a:spAutoFit/>
          </a:bodyPr>
          <a:lstStyle/>
          <a:p>
            <a:r>
              <a:rPr lang="en-US" b="1" smtClean="0">
                <a:solidFill>
                  <a:srgbClr val="002060"/>
                </a:solidFill>
              </a:rPr>
              <a:t>Ensuring Appropriate </a:t>
            </a:r>
            <a:r>
              <a:rPr lang="en-US" b="1" smtClean="0">
                <a:solidFill>
                  <a:srgbClr val="002060"/>
                </a:solidFill>
              </a:rPr>
              <a:t>Data Retention</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933230" y="1720141"/>
            <a:ext cx="7305675" cy="3305175"/>
          </a:xfrm>
          <a:prstGeom prst="rect">
            <a:avLst/>
          </a:prstGeom>
        </p:spPr>
      </p:pic>
    </p:spTree>
    <p:extLst>
      <p:ext uri="{BB962C8B-B14F-4D97-AF65-F5344CB8AC3E}">
        <p14:creationId xmlns:p14="http://schemas.microsoft.com/office/powerpoint/2010/main" val="37680472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307363" cy="369332"/>
          </a:xfrm>
          <a:prstGeom prst="rect">
            <a:avLst/>
          </a:prstGeom>
          <a:noFill/>
        </p:spPr>
        <p:txBody>
          <a:bodyPr wrap="none" rtlCol="0">
            <a:spAutoFit/>
          </a:bodyPr>
          <a:lstStyle/>
          <a:p>
            <a:r>
              <a:rPr lang="en-US" b="1" smtClean="0">
                <a:solidFill>
                  <a:srgbClr val="002060"/>
                </a:solidFill>
              </a:rPr>
              <a:t>Data Security Controls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483" y="1565396"/>
            <a:ext cx="7543800" cy="3305175"/>
          </a:xfrm>
          <a:prstGeom prst="rect">
            <a:avLst/>
          </a:prstGeom>
        </p:spPr>
      </p:pic>
    </p:spTree>
    <p:extLst>
      <p:ext uri="{BB962C8B-B14F-4D97-AF65-F5344CB8AC3E}">
        <p14:creationId xmlns:p14="http://schemas.microsoft.com/office/powerpoint/2010/main" val="26810752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105274" cy="369332"/>
          </a:xfrm>
          <a:prstGeom prst="rect">
            <a:avLst/>
          </a:prstGeom>
          <a:noFill/>
        </p:spPr>
        <p:txBody>
          <a:bodyPr wrap="none" rtlCol="0">
            <a:spAutoFit/>
          </a:bodyPr>
          <a:lstStyle/>
          <a:p>
            <a:r>
              <a:rPr lang="en-US" b="1" smtClean="0">
                <a:solidFill>
                  <a:srgbClr val="002060"/>
                </a:solidFill>
              </a:rPr>
              <a:t>Data In Transit – Best Practices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957262" y="1926248"/>
            <a:ext cx="7229475" cy="2724150"/>
          </a:xfrm>
          <a:prstGeom prst="rect">
            <a:avLst/>
          </a:prstGeom>
        </p:spPr>
      </p:pic>
    </p:spTree>
    <p:extLst>
      <p:ext uri="{BB962C8B-B14F-4D97-AF65-F5344CB8AC3E}">
        <p14:creationId xmlns:p14="http://schemas.microsoft.com/office/powerpoint/2010/main" val="14985822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855829" cy="369332"/>
          </a:xfrm>
          <a:prstGeom prst="rect">
            <a:avLst/>
          </a:prstGeom>
          <a:noFill/>
        </p:spPr>
        <p:txBody>
          <a:bodyPr wrap="none" rtlCol="0">
            <a:spAutoFit/>
          </a:bodyPr>
          <a:lstStyle/>
          <a:p>
            <a:r>
              <a:rPr lang="en-US" b="1" smtClean="0">
                <a:solidFill>
                  <a:srgbClr val="002060"/>
                </a:solidFill>
              </a:rPr>
              <a:t>Scoping, Tailoring</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872196" y="799733"/>
            <a:ext cx="7315200" cy="2867025"/>
          </a:xfrm>
          <a:prstGeom prst="rect">
            <a:avLst/>
          </a:prstGeom>
        </p:spPr>
      </p:pic>
      <p:pic>
        <p:nvPicPr>
          <p:cNvPr id="3" name="Picture 2"/>
          <p:cNvPicPr>
            <a:picLocks noChangeAspect="1"/>
          </p:cNvPicPr>
          <p:nvPr/>
        </p:nvPicPr>
        <p:blipFill>
          <a:blip r:embed="rId4"/>
          <a:stretch>
            <a:fillRect/>
          </a:stretch>
        </p:blipFill>
        <p:spPr>
          <a:xfrm>
            <a:off x="815046" y="3930101"/>
            <a:ext cx="7429500" cy="2428875"/>
          </a:xfrm>
          <a:prstGeom prst="rect">
            <a:avLst/>
          </a:prstGeom>
        </p:spPr>
      </p:pic>
    </p:spTree>
    <p:extLst>
      <p:ext uri="{BB962C8B-B14F-4D97-AF65-F5344CB8AC3E}">
        <p14:creationId xmlns:p14="http://schemas.microsoft.com/office/powerpoint/2010/main" val="2545834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804696" cy="369332"/>
          </a:xfrm>
          <a:prstGeom prst="rect">
            <a:avLst/>
          </a:prstGeom>
          <a:noFill/>
        </p:spPr>
        <p:txBody>
          <a:bodyPr wrap="none" rtlCol="0">
            <a:spAutoFit/>
          </a:bodyPr>
          <a:lstStyle/>
          <a:p>
            <a:r>
              <a:rPr lang="en-US" b="1" smtClean="0">
                <a:solidFill>
                  <a:srgbClr val="002060"/>
                </a:solidFill>
              </a:rPr>
              <a:t>Information Classification - Objectives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032803" y="1524732"/>
            <a:ext cx="7162800" cy="3105150"/>
          </a:xfrm>
          <a:prstGeom prst="rect">
            <a:avLst/>
          </a:prstGeom>
        </p:spPr>
      </p:pic>
    </p:spTree>
    <p:extLst>
      <p:ext uri="{BB962C8B-B14F-4D97-AF65-F5344CB8AC3E}">
        <p14:creationId xmlns:p14="http://schemas.microsoft.com/office/powerpoint/2010/main" val="35011764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623253" cy="369332"/>
          </a:xfrm>
          <a:prstGeom prst="rect">
            <a:avLst/>
          </a:prstGeom>
          <a:noFill/>
        </p:spPr>
        <p:txBody>
          <a:bodyPr wrap="none" rtlCol="0">
            <a:spAutoFit/>
          </a:bodyPr>
          <a:lstStyle/>
          <a:p>
            <a:r>
              <a:rPr lang="en-US" b="1" smtClean="0">
                <a:solidFill>
                  <a:srgbClr val="002060"/>
                </a:solidFill>
              </a:rPr>
              <a:t>Standards Selection – Critical Security Controls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98474" y="1067165"/>
            <a:ext cx="8862021" cy="4194151"/>
          </a:xfrm>
          <a:prstGeom prst="rect">
            <a:avLst/>
          </a:prstGeom>
        </p:spPr>
      </p:pic>
    </p:spTree>
    <p:extLst>
      <p:ext uri="{BB962C8B-B14F-4D97-AF65-F5344CB8AC3E}">
        <p14:creationId xmlns:p14="http://schemas.microsoft.com/office/powerpoint/2010/main" val="40997993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62112" y="2500312"/>
            <a:ext cx="5819775" cy="1857375"/>
          </a:xfrm>
          <a:prstGeom prst="rect">
            <a:avLst/>
          </a:prstGeom>
        </p:spPr>
      </p:pic>
    </p:spTree>
    <p:extLst>
      <p:ext uri="{BB962C8B-B14F-4D97-AF65-F5344CB8AC3E}">
        <p14:creationId xmlns:p14="http://schemas.microsoft.com/office/powerpoint/2010/main" val="22185114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52914" y="1566569"/>
            <a:ext cx="7581900" cy="2543175"/>
          </a:xfrm>
          <a:prstGeom prst="rect">
            <a:avLst/>
          </a:prstGeom>
        </p:spPr>
      </p:pic>
    </p:spTree>
    <p:extLst>
      <p:ext uri="{BB962C8B-B14F-4D97-AF65-F5344CB8AC3E}">
        <p14:creationId xmlns:p14="http://schemas.microsoft.com/office/powerpoint/2010/main" val="2646459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33644" y="1224915"/>
            <a:ext cx="7648575" cy="3676650"/>
          </a:xfrm>
          <a:prstGeom prst="rect">
            <a:avLst/>
          </a:prstGeom>
        </p:spPr>
      </p:pic>
    </p:spTree>
    <p:extLst>
      <p:ext uri="{BB962C8B-B14F-4D97-AF65-F5344CB8AC3E}">
        <p14:creationId xmlns:p14="http://schemas.microsoft.com/office/powerpoint/2010/main" val="8497320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57457" y="1689075"/>
            <a:ext cx="7600950" cy="2466975"/>
          </a:xfrm>
          <a:prstGeom prst="rect">
            <a:avLst/>
          </a:prstGeom>
        </p:spPr>
      </p:pic>
    </p:spTree>
    <p:extLst>
      <p:ext uri="{BB962C8B-B14F-4D97-AF65-F5344CB8AC3E}">
        <p14:creationId xmlns:p14="http://schemas.microsoft.com/office/powerpoint/2010/main" val="2453370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2000" y="1168424"/>
            <a:ext cx="7620000" cy="3705225"/>
          </a:xfrm>
          <a:prstGeom prst="rect">
            <a:avLst/>
          </a:prstGeom>
        </p:spPr>
      </p:pic>
    </p:spTree>
    <p:extLst>
      <p:ext uri="{BB962C8B-B14F-4D97-AF65-F5344CB8AC3E}">
        <p14:creationId xmlns:p14="http://schemas.microsoft.com/office/powerpoint/2010/main" val="19775604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76507" y="1360317"/>
            <a:ext cx="7562850" cy="2533650"/>
          </a:xfrm>
          <a:prstGeom prst="rect">
            <a:avLst/>
          </a:prstGeom>
        </p:spPr>
      </p:pic>
    </p:spTree>
    <p:extLst>
      <p:ext uri="{BB962C8B-B14F-4D97-AF65-F5344CB8AC3E}">
        <p14:creationId xmlns:p14="http://schemas.microsoft.com/office/powerpoint/2010/main" val="41183903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6762" y="1252830"/>
            <a:ext cx="7610475" cy="3705225"/>
          </a:xfrm>
          <a:prstGeom prst="rect">
            <a:avLst/>
          </a:prstGeom>
        </p:spPr>
      </p:pic>
    </p:spTree>
    <p:extLst>
      <p:ext uri="{BB962C8B-B14F-4D97-AF65-F5344CB8AC3E}">
        <p14:creationId xmlns:p14="http://schemas.microsoft.com/office/powerpoint/2010/main" val="35459045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38407" y="1631706"/>
            <a:ext cx="7639050" cy="2609850"/>
          </a:xfrm>
          <a:prstGeom prst="rect">
            <a:avLst/>
          </a:prstGeom>
        </p:spPr>
      </p:pic>
    </p:spTree>
    <p:extLst>
      <p:ext uri="{BB962C8B-B14F-4D97-AF65-F5344CB8AC3E}">
        <p14:creationId xmlns:p14="http://schemas.microsoft.com/office/powerpoint/2010/main" val="20105594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2000" y="1262575"/>
            <a:ext cx="7620000" cy="3657600"/>
          </a:xfrm>
          <a:prstGeom prst="rect">
            <a:avLst/>
          </a:prstGeom>
        </p:spPr>
      </p:pic>
    </p:spTree>
    <p:extLst>
      <p:ext uri="{BB962C8B-B14F-4D97-AF65-F5344CB8AC3E}">
        <p14:creationId xmlns:p14="http://schemas.microsoft.com/office/powerpoint/2010/main" val="2938925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411144" cy="369332"/>
          </a:xfrm>
          <a:prstGeom prst="rect">
            <a:avLst/>
          </a:prstGeom>
          <a:noFill/>
        </p:spPr>
        <p:txBody>
          <a:bodyPr wrap="none" rtlCol="0">
            <a:spAutoFit/>
          </a:bodyPr>
          <a:lstStyle/>
          <a:p>
            <a:r>
              <a:rPr lang="en-US" b="1" smtClean="0">
                <a:solidFill>
                  <a:srgbClr val="002060"/>
                </a:solidFill>
              </a:rPr>
              <a:t>Government or Military Sector Classification</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483" y="1621888"/>
            <a:ext cx="7791450" cy="3276600"/>
          </a:xfrm>
          <a:prstGeom prst="rect">
            <a:avLst/>
          </a:prstGeom>
        </p:spPr>
      </p:pic>
    </p:spTree>
    <p:extLst>
      <p:ext uri="{BB962C8B-B14F-4D97-AF65-F5344CB8AC3E}">
        <p14:creationId xmlns:p14="http://schemas.microsoft.com/office/powerpoint/2010/main" val="7128929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38187" y="1416367"/>
            <a:ext cx="7667625" cy="2562225"/>
          </a:xfrm>
          <a:prstGeom prst="rect">
            <a:avLst/>
          </a:prstGeom>
        </p:spPr>
      </p:pic>
    </p:spTree>
    <p:extLst>
      <p:ext uri="{BB962C8B-B14F-4D97-AF65-F5344CB8AC3E}">
        <p14:creationId xmlns:p14="http://schemas.microsoft.com/office/powerpoint/2010/main" val="32593551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47712" y="1323389"/>
            <a:ext cx="7648575" cy="3676650"/>
          </a:xfrm>
          <a:prstGeom prst="rect">
            <a:avLst/>
          </a:prstGeom>
        </p:spPr>
      </p:pic>
    </p:spTree>
    <p:extLst>
      <p:ext uri="{BB962C8B-B14F-4D97-AF65-F5344CB8AC3E}">
        <p14:creationId xmlns:p14="http://schemas.microsoft.com/office/powerpoint/2010/main" val="26419165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2000" y="1679550"/>
            <a:ext cx="7620000" cy="2486025"/>
          </a:xfrm>
          <a:prstGeom prst="rect">
            <a:avLst/>
          </a:prstGeom>
        </p:spPr>
      </p:pic>
    </p:spTree>
    <p:extLst>
      <p:ext uri="{BB962C8B-B14F-4D97-AF65-F5344CB8AC3E}">
        <p14:creationId xmlns:p14="http://schemas.microsoft.com/office/powerpoint/2010/main" val="14832279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23033" y="1238983"/>
            <a:ext cx="7610475" cy="3676650"/>
          </a:xfrm>
          <a:prstGeom prst="rect">
            <a:avLst/>
          </a:prstGeom>
        </p:spPr>
      </p:pic>
    </p:spTree>
    <p:extLst>
      <p:ext uri="{BB962C8B-B14F-4D97-AF65-F5344CB8AC3E}">
        <p14:creationId xmlns:p14="http://schemas.microsoft.com/office/powerpoint/2010/main" val="8121946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6322" y="1730839"/>
            <a:ext cx="7667625" cy="2524125"/>
          </a:xfrm>
          <a:prstGeom prst="rect">
            <a:avLst/>
          </a:prstGeom>
        </p:spPr>
      </p:pic>
    </p:spTree>
    <p:extLst>
      <p:ext uri="{BB962C8B-B14F-4D97-AF65-F5344CB8AC3E}">
        <p14:creationId xmlns:p14="http://schemas.microsoft.com/office/powerpoint/2010/main" val="17250653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05949" y="1182712"/>
            <a:ext cx="7591425" cy="3676650"/>
          </a:xfrm>
          <a:prstGeom prst="rect">
            <a:avLst/>
          </a:prstGeom>
        </p:spPr>
      </p:pic>
    </p:spTree>
    <p:extLst>
      <p:ext uri="{BB962C8B-B14F-4D97-AF65-F5344CB8AC3E}">
        <p14:creationId xmlns:p14="http://schemas.microsoft.com/office/powerpoint/2010/main" val="34979228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05509" y="1832976"/>
            <a:ext cx="7648575" cy="2657475"/>
          </a:xfrm>
          <a:prstGeom prst="rect">
            <a:avLst/>
          </a:prstGeom>
        </p:spPr>
      </p:pic>
    </p:spTree>
    <p:extLst>
      <p:ext uri="{BB962C8B-B14F-4D97-AF65-F5344CB8AC3E}">
        <p14:creationId xmlns:p14="http://schemas.microsoft.com/office/powerpoint/2010/main" val="24039587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6543" y="1412557"/>
            <a:ext cx="7639050" cy="3667125"/>
          </a:xfrm>
          <a:prstGeom prst="rect">
            <a:avLst/>
          </a:prstGeom>
        </p:spPr>
      </p:pic>
    </p:spTree>
    <p:extLst>
      <p:ext uri="{BB962C8B-B14F-4D97-AF65-F5344CB8AC3E}">
        <p14:creationId xmlns:p14="http://schemas.microsoft.com/office/powerpoint/2010/main" val="42648058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47712" y="1824551"/>
            <a:ext cx="7648575" cy="2533650"/>
          </a:xfrm>
          <a:prstGeom prst="rect">
            <a:avLst/>
          </a:prstGeom>
        </p:spPr>
      </p:pic>
    </p:spTree>
    <p:extLst>
      <p:ext uri="{BB962C8B-B14F-4D97-AF65-F5344CB8AC3E}">
        <p14:creationId xmlns:p14="http://schemas.microsoft.com/office/powerpoint/2010/main" val="6001897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15034" y="1436370"/>
            <a:ext cx="7629525" cy="3619500"/>
          </a:xfrm>
          <a:prstGeom prst="rect">
            <a:avLst/>
          </a:prstGeom>
        </p:spPr>
      </p:pic>
    </p:spTree>
    <p:extLst>
      <p:ext uri="{BB962C8B-B14F-4D97-AF65-F5344CB8AC3E}">
        <p14:creationId xmlns:p14="http://schemas.microsoft.com/office/powerpoint/2010/main" val="893009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263026" cy="369332"/>
          </a:xfrm>
          <a:prstGeom prst="rect">
            <a:avLst/>
          </a:prstGeom>
          <a:noFill/>
        </p:spPr>
        <p:txBody>
          <a:bodyPr wrap="none" rtlCol="0">
            <a:spAutoFit/>
          </a:bodyPr>
          <a:lstStyle/>
          <a:p>
            <a:r>
              <a:rPr lang="en-US" b="1" smtClean="0">
                <a:solidFill>
                  <a:srgbClr val="002060"/>
                </a:solidFill>
              </a:rPr>
              <a:t>Commercial or Private Sector Classification</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919382" y="1428383"/>
            <a:ext cx="7277100" cy="3438525"/>
          </a:xfrm>
          <a:prstGeom prst="rect">
            <a:avLst/>
          </a:prstGeom>
        </p:spPr>
      </p:pic>
    </p:spTree>
    <p:extLst>
      <p:ext uri="{BB962C8B-B14F-4D97-AF65-F5344CB8AC3E}">
        <p14:creationId xmlns:p14="http://schemas.microsoft.com/office/powerpoint/2010/main" val="13344534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57237" y="1652587"/>
            <a:ext cx="7629525" cy="3552825"/>
          </a:xfrm>
          <a:prstGeom prst="rect">
            <a:avLst/>
          </a:prstGeom>
        </p:spPr>
      </p:pic>
      <p:sp>
        <p:nvSpPr>
          <p:cNvPr id="3" name="TextBox 2"/>
          <p:cNvSpPr txBox="1"/>
          <p:nvPr/>
        </p:nvSpPr>
        <p:spPr>
          <a:xfrm>
            <a:off x="704483" y="288758"/>
            <a:ext cx="1097801" cy="369332"/>
          </a:xfrm>
          <a:prstGeom prst="rect">
            <a:avLst/>
          </a:prstGeom>
          <a:noFill/>
        </p:spPr>
        <p:txBody>
          <a:bodyPr wrap="none" rtlCol="0">
            <a:spAutoFit/>
          </a:bodyPr>
          <a:lstStyle/>
          <a:p>
            <a:r>
              <a:rPr lang="en-US" b="1" smtClean="0">
                <a:solidFill>
                  <a:srgbClr val="002060"/>
                </a:solidFill>
              </a:rPr>
              <a:t>Summary</a:t>
            </a:r>
            <a:endParaRPr lang="en-US" b="1">
              <a:solidFill>
                <a:srgbClr val="002060"/>
              </a:solidFill>
            </a:endParaRPr>
          </a:p>
        </p:txBody>
      </p:sp>
    </p:spTree>
    <p:extLst>
      <p:ext uri="{BB962C8B-B14F-4D97-AF65-F5344CB8AC3E}">
        <p14:creationId xmlns:p14="http://schemas.microsoft.com/office/powerpoint/2010/main" val="8377315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2610" y="1852863"/>
            <a:ext cx="7224327" cy="2031325"/>
          </a:xfrm>
          <a:prstGeom prst="rect">
            <a:avLst/>
          </a:prstGeom>
          <a:noFill/>
        </p:spPr>
        <p:txBody>
          <a:bodyPr wrap="square" rtlCol="0">
            <a:spAutoFit/>
          </a:bodyPr>
          <a:lstStyle/>
          <a:p>
            <a:r>
              <a:rPr lang="en-US" b="1" smtClean="0">
                <a:solidFill>
                  <a:srgbClr val="002060"/>
                </a:solidFill>
              </a:rPr>
              <a:t>This concludes “Asset Security”</a:t>
            </a:r>
          </a:p>
          <a:p>
            <a:endParaRPr lang="en-US" b="1">
              <a:solidFill>
                <a:srgbClr val="002060"/>
              </a:solidFill>
            </a:endParaRPr>
          </a:p>
          <a:p>
            <a:endParaRPr lang="en-US" b="1" smtClean="0">
              <a:solidFill>
                <a:srgbClr val="002060"/>
              </a:solidFill>
            </a:endParaRPr>
          </a:p>
          <a:p>
            <a:endParaRPr lang="en-US" b="1">
              <a:solidFill>
                <a:srgbClr val="002060"/>
              </a:solidFill>
            </a:endParaRPr>
          </a:p>
          <a:p>
            <a:endParaRPr lang="en-US" b="1" smtClean="0">
              <a:solidFill>
                <a:srgbClr val="002060"/>
              </a:solidFill>
            </a:endParaRPr>
          </a:p>
          <a:p>
            <a:endParaRPr lang="en-US" b="1">
              <a:solidFill>
                <a:srgbClr val="002060"/>
              </a:solidFill>
            </a:endParaRPr>
          </a:p>
          <a:p>
            <a:pPr algn="r"/>
            <a:r>
              <a:rPr lang="en-US" b="1" smtClean="0">
                <a:solidFill>
                  <a:srgbClr val="002060"/>
                </a:solidFill>
              </a:rPr>
              <a:t>The next domain is “Security Engineering”</a:t>
            </a:r>
            <a:endParaRPr lang="en-US" b="1">
              <a:solidFill>
                <a:srgbClr val="002060"/>
              </a:solidFill>
            </a:endParaRPr>
          </a:p>
        </p:txBody>
      </p:sp>
    </p:spTree>
    <p:extLst>
      <p:ext uri="{BB962C8B-B14F-4D97-AF65-F5344CB8AC3E}">
        <p14:creationId xmlns:p14="http://schemas.microsoft.com/office/powerpoint/2010/main" val="2499753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509038" cy="369332"/>
          </a:xfrm>
          <a:prstGeom prst="rect">
            <a:avLst/>
          </a:prstGeom>
          <a:noFill/>
        </p:spPr>
        <p:txBody>
          <a:bodyPr wrap="none" rtlCol="0">
            <a:spAutoFit/>
          </a:bodyPr>
          <a:lstStyle/>
          <a:p>
            <a:r>
              <a:rPr lang="en-US" b="1" smtClean="0">
                <a:solidFill>
                  <a:srgbClr val="002060"/>
                </a:solidFill>
              </a:rPr>
              <a:t>Information Classification - Criteria</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952500" y="1629727"/>
            <a:ext cx="7239000" cy="2867025"/>
          </a:xfrm>
          <a:prstGeom prst="rect">
            <a:avLst/>
          </a:prstGeom>
        </p:spPr>
      </p:pic>
    </p:spTree>
    <p:extLst>
      <p:ext uri="{BB962C8B-B14F-4D97-AF65-F5344CB8AC3E}">
        <p14:creationId xmlns:p14="http://schemas.microsoft.com/office/powerpoint/2010/main" val="19792852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531159" cy="369332"/>
          </a:xfrm>
          <a:prstGeom prst="rect">
            <a:avLst/>
          </a:prstGeom>
          <a:noFill/>
        </p:spPr>
        <p:txBody>
          <a:bodyPr wrap="none" rtlCol="0">
            <a:spAutoFit/>
          </a:bodyPr>
          <a:lstStyle/>
          <a:p>
            <a:r>
              <a:rPr lang="en-US" b="1" smtClean="0">
                <a:solidFill>
                  <a:srgbClr val="002060"/>
                </a:solidFill>
              </a:rPr>
              <a:t>Data Classification Considerations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209089" y="1352769"/>
            <a:ext cx="6861362" cy="2543982"/>
          </a:xfrm>
          <a:prstGeom prst="rect">
            <a:avLst/>
          </a:prstGeom>
        </p:spPr>
      </p:pic>
    </p:spTree>
    <p:extLst>
      <p:ext uri="{BB962C8B-B14F-4D97-AF65-F5344CB8AC3E}">
        <p14:creationId xmlns:p14="http://schemas.microsoft.com/office/powerpoint/2010/main" val="1695650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990708" cy="369332"/>
          </a:xfrm>
          <a:prstGeom prst="rect">
            <a:avLst/>
          </a:prstGeom>
          <a:noFill/>
        </p:spPr>
        <p:txBody>
          <a:bodyPr wrap="none" rtlCol="0">
            <a:spAutoFit/>
          </a:bodyPr>
          <a:lstStyle/>
          <a:p>
            <a:r>
              <a:rPr lang="en-US" b="1" smtClean="0">
                <a:solidFill>
                  <a:srgbClr val="002060"/>
                </a:solidFill>
              </a:rPr>
              <a:t>Role Responsible for Data Classification</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969205" y="1569207"/>
            <a:ext cx="6896100" cy="2200275"/>
          </a:xfrm>
          <a:prstGeom prst="rect">
            <a:avLst/>
          </a:prstGeom>
        </p:spPr>
      </p:pic>
    </p:spTree>
    <p:extLst>
      <p:ext uri="{BB962C8B-B14F-4D97-AF65-F5344CB8AC3E}">
        <p14:creationId xmlns:p14="http://schemas.microsoft.com/office/powerpoint/2010/main" val="42736804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116</TotalTime>
  <Words>5069</Words>
  <Application>Microsoft Office PowerPoint</Application>
  <PresentationFormat>On-screen Show (4:3)</PresentationFormat>
  <Paragraphs>481</Paragraphs>
  <Slides>61</Slides>
  <Notes>61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61</vt:i4>
      </vt:variant>
    </vt:vector>
  </HeadingPairs>
  <TitlesOfParts>
    <vt:vector size="65" baseType="lpstr">
      <vt:lpstr>Arial</vt:lpstr>
      <vt:lpstr>Calibri</vt:lpstr>
      <vt:lpstr>Calibri Light</vt:lpstr>
      <vt:lpstr>Office Theme</vt:lpstr>
      <vt:lpstr>Domain 2 – Asset Security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Wipro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Vineet Aggarwal (WT01 - Finance - Wipro Corporate)</dc:creator>
  <cp:lastModifiedBy>Vineet Aggarwal (BAS)</cp:lastModifiedBy>
  <cp:revision>26</cp:revision>
  <dcterms:created xsi:type="dcterms:W3CDTF">2015-11-13T08:37:05Z</dcterms:created>
  <dcterms:modified xsi:type="dcterms:W3CDTF">2016-10-15T11:14:27Z</dcterms:modified>
</cp:coreProperties>
</file>